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11"/>
  </p:notesMasterIdLst>
  <p:sldIdLst>
    <p:sldId id="277" r:id="rId3"/>
    <p:sldId id="282" r:id="rId4"/>
    <p:sldId id="283" r:id="rId5"/>
    <p:sldId id="278" r:id="rId6"/>
    <p:sldId id="284" r:id="rId7"/>
    <p:sldId id="279" r:id="rId8"/>
    <p:sldId id="285" r:id="rId9"/>
    <p:sldId id="28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DFE28F-9AF1-44ED-A623-73690AF6DF3F}" v="93" dt="2023-08-21T15:15:50.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792" autoAdjust="0"/>
  </p:normalViewPr>
  <p:slideViewPr>
    <p:cSldViewPr snapToGrid="0">
      <p:cViewPr varScale="1">
        <p:scale>
          <a:sx n="62" d="100"/>
          <a:sy n="62" d="100"/>
        </p:scale>
        <p:origin x="804" y="56"/>
      </p:cViewPr>
      <p:guideLst>
        <p:guide orient="horz" pos="1933"/>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gav Reddy" userId="669f7c45-714f-4812-a05a-b64b4fce6671" providerId="ADAL" clId="{6F7D944E-64AC-4862-811E-80BDD9DB3ED6}"/>
    <pc:docChg chg="undo custSel addSld delSld modSld sldOrd modMainMaster">
      <pc:chgData name="Bhargav Reddy" userId="669f7c45-714f-4812-a05a-b64b4fce6671" providerId="ADAL" clId="{6F7D944E-64AC-4862-811E-80BDD9DB3ED6}" dt="2023-02-14T10:13:52.895" v="4824" actId="20577"/>
      <pc:docMkLst>
        <pc:docMk/>
      </pc:docMkLst>
      <pc:sldChg chg="modSp del mod">
        <pc:chgData name="Bhargav Reddy" userId="669f7c45-714f-4812-a05a-b64b4fce6671" providerId="ADAL" clId="{6F7D944E-64AC-4862-811E-80BDD9DB3ED6}" dt="2023-02-14T07:14:09.216" v="3617" actId="20577"/>
        <pc:sldMkLst>
          <pc:docMk/>
          <pc:sldMk cId="1242318111" sldId="277"/>
        </pc:sldMkLst>
        <pc:spChg chg="mod">
          <ac:chgData name="Bhargav Reddy" userId="669f7c45-714f-4812-a05a-b64b4fce6671" providerId="ADAL" clId="{6F7D944E-64AC-4862-811E-80BDD9DB3ED6}" dt="2023-02-09T17:58:13.138" v="49" actId="20577"/>
          <ac:spMkLst>
            <pc:docMk/>
            <pc:sldMk cId="1242318111" sldId="277"/>
            <ac:spMk id="16" creationId="{00000000-0000-0000-0000-000000000000}"/>
          </ac:spMkLst>
        </pc:spChg>
        <pc:spChg chg="mod">
          <ac:chgData name="Bhargav Reddy" userId="669f7c45-714f-4812-a05a-b64b4fce6671" providerId="ADAL" clId="{6F7D944E-64AC-4862-811E-80BDD9DB3ED6}" dt="2023-02-14T07:14:09.216" v="3617" actId="20577"/>
          <ac:spMkLst>
            <pc:docMk/>
            <pc:sldMk cId="1242318111" sldId="277"/>
            <ac:spMk id="17" creationId="{00000000-0000-0000-0000-000000000000}"/>
          </ac:spMkLst>
        </pc:spChg>
      </pc:sldChg>
      <pc:sldChg chg="addSp delSp modSp new mod">
        <pc:chgData name="Bhargav Reddy" userId="669f7c45-714f-4812-a05a-b64b4fce6671" providerId="ADAL" clId="{6F7D944E-64AC-4862-811E-80BDD9DB3ED6}" dt="2023-02-09T21:13:41.177" v="3155" actId="14100"/>
        <pc:sldMkLst>
          <pc:docMk/>
          <pc:sldMk cId="195202838" sldId="278"/>
        </pc:sldMkLst>
        <pc:spChg chg="mod">
          <ac:chgData name="Bhargav Reddy" userId="669f7c45-714f-4812-a05a-b64b4fce6671" providerId="ADAL" clId="{6F7D944E-64AC-4862-811E-80BDD9DB3ED6}" dt="2023-02-09T18:11:37.702" v="333" actId="20577"/>
          <ac:spMkLst>
            <pc:docMk/>
            <pc:sldMk cId="195202838" sldId="278"/>
            <ac:spMk id="2" creationId="{5FFF25F0-934D-453C-A8BB-323342150A3C}"/>
          </ac:spMkLst>
        </pc:spChg>
        <pc:spChg chg="add mod">
          <ac:chgData name="Bhargav Reddy" userId="669f7c45-714f-4812-a05a-b64b4fce6671" providerId="ADAL" clId="{6F7D944E-64AC-4862-811E-80BDD9DB3ED6}" dt="2023-02-09T18:05:38.811" v="306" actId="20577"/>
          <ac:spMkLst>
            <pc:docMk/>
            <pc:sldMk cId="195202838" sldId="278"/>
            <ac:spMk id="3" creationId="{F7FAB167-077E-4D50-9DE5-91A9B2947166}"/>
          </ac:spMkLst>
        </pc:spChg>
        <pc:spChg chg="add mod">
          <ac:chgData name="Bhargav Reddy" userId="669f7c45-714f-4812-a05a-b64b4fce6671" providerId="ADAL" clId="{6F7D944E-64AC-4862-811E-80BDD9DB3ED6}" dt="2023-02-09T18:17:41.247" v="381" actId="1076"/>
          <ac:spMkLst>
            <pc:docMk/>
            <pc:sldMk cId="195202838" sldId="278"/>
            <ac:spMk id="5" creationId="{315398AE-5F02-4472-ABFC-6331DBDB0DA5}"/>
          </ac:spMkLst>
        </pc:spChg>
        <pc:spChg chg="add mod">
          <ac:chgData name="Bhargav Reddy" userId="669f7c45-714f-4812-a05a-b64b4fce6671" providerId="ADAL" clId="{6F7D944E-64AC-4862-811E-80BDD9DB3ED6}" dt="2023-02-09T18:20:26.871" v="416" actId="20577"/>
          <ac:spMkLst>
            <pc:docMk/>
            <pc:sldMk cId="195202838" sldId="278"/>
            <ac:spMk id="12" creationId="{8C97638D-5EED-4FA6-891A-658CACD0B840}"/>
          </ac:spMkLst>
        </pc:spChg>
        <pc:spChg chg="add del">
          <ac:chgData name="Bhargav Reddy" userId="669f7c45-714f-4812-a05a-b64b4fce6671" providerId="ADAL" clId="{6F7D944E-64AC-4862-811E-80BDD9DB3ED6}" dt="2023-02-09T18:41:07.577" v="511" actId="22"/>
          <ac:spMkLst>
            <pc:docMk/>
            <pc:sldMk cId="195202838" sldId="278"/>
            <ac:spMk id="17" creationId="{014D1D62-B671-4798-A321-64C512600EB4}"/>
          </ac:spMkLst>
        </pc:spChg>
        <pc:graphicFrameChg chg="add del mod modGraphic">
          <ac:chgData name="Bhargav Reddy" userId="669f7c45-714f-4812-a05a-b64b4fce6671" providerId="ADAL" clId="{6F7D944E-64AC-4862-811E-80BDD9DB3ED6}" dt="2023-02-09T18:13:05.252" v="341" actId="21"/>
          <ac:graphicFrameMkLst>
            <pc:docMk/>
            <pc:sldMk cId="195202838" sldId="278"/>
            <ac:graphicFrameMk id="4" creationId="{A1485893-1CEC-4DF9-B633-7076EBC75D30}"/>
          </ac:graphicFrameMkLst>
        </pc:graphicFrameChg>
        <pc:graphicFrameChg chg="add mod modGraphic">
          <ac:chgData name="Bhargav Reddy" userId="669f7c45-714f-4812-a05a-b64b4fce6671" providerId="ADAL" clId="{6F7D944E-64AC-4862-811E-80BDD9DB3ED6}" dt="2023-02-09T21:13:11.214" v="3153" actId="207"/>
          <ac:graphicFrameMkLst>
            <pc:docMk/>
            <pc:sldMk cId="195202838" sldId="278"/>
            <ac:graphicFrameMk id="13" creationId="{566B6ACF-ACB1-4572-915E-93E1C6B7157B}"/>
          </ac:graphicFrameMkLst>
        </pc:graphicFrameChg>
        <pc:graphicFrameChg chg="add del mod">
          <ac:chgData name="Bhargav Reddy" userId="669f7c45-714f-4812-a05a-b64b4fce6671" providerId="ADAL" clId="{6F7D944E-64AC-4862-811E-80BDD9DB3ED6}" dt="2023-02-09T18:45:37.591" v="547" actId="478"/>
          <ac:graphicFrameMkLst>
            <pc:docMk/>
            <pc:sldMk cId="195202838" sldId="278"/>
            <ac:graphicFrameMk id="18" creationId="{EAE8803B-7E38-427B-A5C7-1EFDA2FF3B1A}"/>
          </ac:graphicFrameMkLst>
        </pc:graphicFrameChg>
        <pc:graphicFrameChg chg="add mod modGraphic">
          <ac:chgData name="Bhargav Reddy" userId="669f7c45-714f-4812-a05a-b64b4fce6671" providerId="ADAL" clId="{6F7D944E-64AC-4862-811E-80BDD9DB3ED6}" dt="2023-02-09T21:13:32.159" v="3154" actId="207"/>
          <ac:graphicFrameMkLst>
            <pc:docMk/>
            <pc:sldMk cId="195202838" sldId="278"/>
            <ac:graphicFrameMk id="20" creationId="{C913B9E3-2E4A-492E-8E7B-5629F68133F8}"/>
          </ac:graphicFrameMkLst>
        </pc:graphicFrameChg>
        <pc:picChg chg="add del mod">
          <ac:chgData name="Bhargav Reddy" userId="669f7c45-714f-4812-a05a-b64b4fce6671" providerId="ADAL" clId="{6F7D944E-64AC-4862-811E-80BDD9DB3ED6}" dt="2023-02-09T18:35:39.372" v="424" actId="478"/>
          <ac:picMkLst>
            <pc:docMk/>
            <pc:sldMk cId="195202838" sldId="278"/>
            <ac:picMk id="1026" creationId="{C3C70350-7376-47A0-B772-5AEC248D6A32}"/>
          </ac:picMkLst>
        </pc:picChg>
        <pc:picChg chg="add mod">
          <ac:chgData name="Bhargav Reddy" userId="669f7c45-714f-4812-a05a-b64b4fce6671" providerId="ADAL" clId="{6F7D944E-64AC-4862-811E-80BDD9DB3ED6}" dt="2023-02-09T20:04:34.272" v="1077" actId="14100"/>
          <ac:picMkLst>
            <pc:docMk/>
            <pc:sldMk cId="195202838" sldId="278"/>
            <ac:picMk id="1028" creationId="{AB3171F0-B78C-4049-B674-BBDC3243ABEC}"/>
          </ac:picMkLst>
        </pc:picChg>
        <pc:picChg chg="add mod">
          <ac:chgData name="Bhargav Reddy" userId="669f7c45-714f-4812-a05a-b64b4fce6671" providerId="ADAL" clId="{6F7D944E-64AC-4862-811E-80BDD9DB3ED6}" dt="2023-02-09T20:04:51.905" v="1078" actId="14100"/>
          <ac:picMkLst>
            <pc:docMk/>
            <pc:sldMk cId="195202838" sldId="278"/>
            <ac:picMk id="1030" creationId="{20F936EF-7F7F-4A28-A2B3-642F94CECD22}"/>
          </ac:picMkLst>
        </pc:picChg>
        <pc:picChg chg="add mod">
          <ac:chgData name="Bhargav Reddy" userId="669f7c45-714f-4812-a05a-b64b4fce6671" providerId="ADAL" clId="{6F7D944E-64AC-4862-811E-80BDD9DB3ED6}" dt="2023-02-09T19:01:25.834" v="664" actId="14100"/>
          <ac:picMkLst>
            <pc:docMk/>
            <pc:sldMk cId="195202838" sldId="278"/>
            <ac:picMk id="1032" creationId="{030128B8-42D1-4F99-A79F-280BD47CE63C}"/>
          </ac:picMkLst>
        </pc:picChg>
        <pc:picChg chg="add mod">
          <ac:chgData name="Bhargav Reddy" userId="669f7c45-714f-4812-a05a-b64b4fce6671" providerId="ADAL" clId="{6F7D944E-64AC-4862-811E-80BDD9DB3ED6}" dt="2023-02-09T21:13:41.177" v="3155" actId="14100"/>
          <ac:picMkLst>
            <pc:docMk/>
            <pc:sldMk cId="195202838" sldId="278"/>
            <ac:picMk id="1034" creationId="{D0F12352-687A-458E-A7FD-DA58F2BFF742}"/>
          </ac:picMkLst>
        </pc:picChg>
        <pc:cxnChg chg="add mod">
          <ac:chgData name="Bhargav Reddy" userId="669f7c45-714f-4812-a05a-b64b4fce6671" providerId="ADAL" clId="{6F7D944E-64AC-4862-811E-80BDD9DB3ED6}" dt="2023-02-09T18:19:34.336" v="389" actId="12789"/>
          <ac:cxnSpMkLst>
            <pc:docMk/>
            <pc:sldMk cId="195202838" sldId="278"/>
            <ac:cxnSpMk id="7" creationId="{2D87BC21-3E36-4F89-8A6E-DC39084392EF}"/>
          </ac:cxnSpMkLst>
        </pc:cxnChg>
        <pc:cxnChg chg="add del mod">
          <ac:chgData name="Bhargav Reddy" userId="669f7c45-714f-4812-a05a-b64b4fce6671" providerId="ADAL" clId="{6F7D944E-64AC-4862-811E-80BDD9DB3ED6}" dt="2023-02-09T18:19:41.920" v="390" actId="21"/>
          <ac:cxnSpMkLst>
            <pc:docMk/>
            <pc:sldMk cId="195202838" sldId="278"/>
            <ac:cxnSpMk id="8" creationId="{46DAA7BD-5BCB-49E1-861E-2B3A3B19EECC}"/>
          </ac:cxnSpMkLst>
        </pc:cxnChg>
        <pc:cxnChg chg="add mod">
          <ac:chgData name="Bhargav Reddy" userId="669f7c45-714f-4812-a05a-b64b4fce6671" providerId="ADAL" clId="{6F7D944E-64AC-4862-811E-80BDD9DB3ED6}" dt="2023-02-09T18:19:50.661" v="392" actId="1076"/>
          <ac:cxnSpMkLst>
            <pc:docMk/>
            <pc:sldMk cId="195202838" sldId="278"/>
            <ac:cxnSpMk id="10" creationId="{CFAB274C-2469-480B-94DE-885D21BB6027}"/>
          </ac:cxnSpMkLst>
        </pc:cxnChg>
        <pc:cxnChg chg="add del mod">
          <ac:chgData name="Bhargav Reddy" userId="669f7c45-714f-4812-a05a-b64b4fce6671" providerId="ADAL" clId="{6F7D944E-64AC-4862-811E-80BDD9DB3ED6}" dt="2023-02-09T18:19:58.700" v="394"/>
          <ac:cxnSpMkLst>
            <pc:docMk/>
            <pc:sldMk cId="195202838" sldId="278"/>
            <ac:cxnSpMk id="11" creationId="{0407AD89-1554-42AE-BDA9-F820C12E19DE}"/>
          </ac:cxnSpMkLst>
        </pc:cxnChg>
      </pc:sldChg>
      <pc:sldChg chg="addSp delSp modSp add del mod">
        <pc:chgData name="Bhargav Reddy" userId="669f7c45-714f-4812-a05a-b64b4fce6671" providerId="ADAL" clId="{6F7D944E-64AC-4862-811E-80BDD9DB3ED6}" dt="2023-02-14T08:34:23.482" v="3818" actId="255"/>
        <pc:sldMkLst>
          <pc:docMk/>
          <pc:sldMk cId="1283154724" sldId="279"/>
        </pc:sldMkLst>
        <pc:spChg chg="mod">
          <ac:chgData name="Bhargav Reddy" userId="669f7c45-714f-4812-a05a-b64b4fce6671" providerId="ADAL" clId="{6F7D944E-64AC-4862-811E-80BDD9DB3ED6}" dt="2023-02-09T19:38:02.017" v="896" actId="20577"/>
          <ac:spMkLst>
            <pc:docMk/>
            <pc:sldMk cId="1283154724" sldId="279"/>
            <ac:spMk id="2" creationId="{5FFF25F0-934D-453C-A8BB-323342150A3C}"/>
          </ac:spMkLst>
        </pc:spChg>
        <pc:spChg chg="del">
          <ac:chgData name="Bhargav Reddy" userId="669f7c45-714f-4812-a05a-b64b4fce6671" providerId="ADAL" clId="{6F7D944E-64AC-4862-811E-80BDD9DB3ED6}" dt="2023-02-09T18:57:40.561" v="640" actId="21"/>
          <ac:spMkLst>
            <pc:docMk/>
            <pc:sldMk cId="1283154724" sldId="279"/>
            <ac:spMk id="3" creationId="{F7FAB167-077E-4D50-9DE5-91A9B2947166}"/>
          </ac:spMkLst>
        </pc:spChg>
        <pc:spChg chg="mod">
          <ac:chgData name="Bhargav Reddy" userId="669f7c45-714f-4812-a05a-b64b4fce6671" providerId="ADAL" clId="{6F7D944E-64AC-4862-811E-80BDD9DB3ED6}" dt="2023-02-09T19:08:29.481" v="721" actId="20577"/>
          <ac:spMkLst>
            <pc:docMk/>
            <pc:sldMk cId="1283154724" sldId="279"/>
            <ac:spMk id="5" creationId="{315398AE-5F02-4472-ABFC-6331DBDB0DA5}"/>
          </ac:spMkLst>
        </pc:spChg>
        <pc:spChg chg="mod">
          <ac:chgData name="Bhargav Reddy" userId="669f7c45-714f-4812-a05a-b64b4fce6671" providerId="ADAL" clId="{6F7D944E-64AC-4862-811E-80BDD9DB3ED6}" dt="2023-02-09T19:44:43.510" v="960" actId="20577"/>
          <ac:spMkLst>
            <pc:docMk/>
            <pc:sldMk cId="1283154724" sldId="279"/>
            <ac:spMk id="12" creationId="{8C97638D-5EED-4FA6-891A-658CACD0B840}"/>
          </ac:spMkLst>
        </pc:spChg>
        <pc:spChg chg="add del mod">
          <ac:chgData name="Bhargav Reddy" userId="669f7c45-714f-4812-a05a-b64b4fce6671" providerId="ADAL" clId="{6F7D944E-64AC-4862-811E-80BDD9DB3ED6}" dt="2023-02-09T19:49:26.313" v="1025"/>
          <ac:spMkLst>
            <pc:docMk/>
            <pc:sldMk cId="1283154724" sldId="279"/>
            <ac:spMk id="26" creationId="{6DE9E36B-467E-467E-8781-8143DABF5DE5}"/>
          </ac:spMkLst>
        </pc:spChg>
        <pc:spChg chg="add mod">
          <ac:chgData name="Bhargav Reddy" userId="669f7c45-714f-4812-a05a-b64b4fce6671" providerId="ADAL" clId="{6F7D944E-64AC-4862-811E-80BDD9DB3ED6}" dt="2023-02-14T08:34:23.482" v="3818" actId="255"/>
          <ac:spMkLst>
            <pc:docMk/>
            <pc:sldMk cId="1283154724" sldId="279"/>
            <ac:spMk id="27" creationId="{EEC77CAC-8563-422B-AF99-C5CCCC9579F4}"/>
          </ac:spMkLst>
        </pc:spChg>
        <pc:spChg chg="add mod">
          <ac:chgData name="Bhargav Reddy" userId="669f7c45-714f-4812-a05a-b64b4fce6671" providerId="ADAL" clId="{6F7D944E-64AC-4862-811E-80BDD9DB3ED6}" dt="2023-02-09T19:47:26.461" v="1021" actId="255"/>
          <ac:spMkLst>
            <pc:docMk/>
            <pc:sldMk cId="1283154724" sldId="279"/>
            <ac:spMk id="31" creationId="{354AFF33-CD92-498A-B1D4-50C9C0A30F65}"/>
          </ac:spMkLst>
        </pc:spChg>
        <pc:graphicFrameChg chg="add del mod modGraphic">
          <ac:chgData name="Bhargav Reddy" userId="669f7c45-714f-4812-a05a-b64b4fce6671" providerId="ADAL" clId="{6F7D944E-64AC-4862-811E-80BDD9DB3ED6}" dt="2023-02-09T19:10:45.043" v="733" actId="21"/>
          <ac:graphicFrameMkLst>
            <pc:docMk/>
            <pc:sldMk cId="1283154724" sldId="279"/>
            <ac:graphicFrameMk id="4" creationId="{0E94970C-4173-4833-95B9-4EAC07A0C2B5}"/>
          </ac:graphicFrameMkLst>
        </pc:graphicFrameChg>
        <pc:graphicFrameChg chg="add mod modGraphic">
          <ac:chgData name="Bhargav Reddy" userId="669f7c45-714f-4812-a05a-b64b4fce6671" providerId="ADAL" clId="{6F7D944E-64AC-4862-811E-80BDD9DB3ED6}" dt="2023-02-09T20:59:23.292" v="2846" actId="207"/>
          <ac:graphicFrameMkLst>
            <pc:docMk/>
            <pc:sldMk cId="1283154724" sldId="279"/>
            <ac:graphicFrameMk id="6" creationId="{E8FB8C5B-D33F-40C1-8B5D-5F2135ACB6D2}"/>
          </ac:graphicFrameMkLst>
        </pc:graphicFrameChg>
        <pc:graphicFrameChg chg="del mod modGraphic">
          <ac:chgData name="Bhargav Reddy" userId="669f7c45-714f-4812-a05a-b64b4fce6671" providerId="ADAL" clId="{6F7D944E-64AC-4862-811E-80BDD9DB3ED6}" dt="2023-02-09T19:08:41.267" v="722" actId="21"/>
          <ac:graphicFrameMkLst>
            <pc:docMk/>
            <pc:sldMk cId="1283154724" sldId="279"/>
            <ac:graphicFrameMk id="13" creationId="{566B6ACF-ACB1-4572-915E-93E1C6B7157B}"/>
          </ac:graphicFrameMkLst>
        </pc:graphicFrameChg>
        <pc:graphicFrameChg chg="del mod modGraphic">
          <ac:chgData name="Bhargav Reddy" userId="669f7c45-714f-4812-a05a-b64b4fce6671" providerId="ADAL" clId="{6F7D944E-64AC-4862-811E-80BDD9DB3ED6}" dt="2023-02-09T19:11:35.160" v="740" actId="21"/>
          <ac:graphicFrameMkLst>
            <pc:docMk/>
            <pc:sldMk cId="1283154724" sldId="279"/>
            <ac:graphicFrameMk id="20" creationId="{C913B9E3-2E4A-492E-8E7B-5629F68133F8}"/>
          </ac:graphicFrameMkLst>
        </pc:graphicFrameChg>
        <pc:graphicFrameChg chg="add mod modGraphic">
          <ac:chgData name="Bhargav Reddy" userId="669f7c45-714f-4812-a05a-b64b4fce6671" providerId="ADAL" clId="{6F7D944E-64AC-4862-811E-80BDD9DB3ED6}" dt="2023-02-09T19:55:34.442" v="1044" actId="207"/>
          <ac:graphicFrameMkLst>
            <pc:docMk/>
            <pc:sldMk cId="1283154724" sldId="279"/>
            <ac:graphicFrameMk id="23" creationId="{34B7D9FB-3068-4B98-A84D-5C683A2E022E}"/>
          </ac:graphicFrameMkLst>
        </pc:graphicFrameChg>
        <pc:picChg chg="add del mod modCrop">
          <ac:chgData name="Bhargav Reddy" userId="669f7c45-714f-4812-a05a-b64b4fce6671" providerId="ADAL" clId="{6F7D944E-64AC-4862-811E-80BDD9DB3ED6}" dt="2023-02-09T19:19:34.691" v="781" actId="21"/>
          <ac:picMkLst>
            <pc:docMk/>
            <pc:sldMk cId="1283154724" sldId="279"/>
            <ac:picMk id="9" creationId="{7C30AE64-223B-446D-9250-B96BA3F6BCC9}"/>
          </ac:picMkLst>
        </pc:picChg>
        <pc:picChg chg="add mod">
          <ac:chgData name="Bhargav Reddy" userId="669f7c45-714f-4812-a05a-b64b4fce6671" providerId="ADAL" clId="{6F7D944E-64AC-4862-811E-80BDD9DB3ED6}" dt="2023-02-09T20:57:30.260" v="2843" actId="1076"/>
          <ac:picMkLst>
            <pc:docMk/>
            <pc:sldMk cId="1283154724" sldId="279"/>
            <ac:picMk id="14" creationId="{C4327C65-DB21-4CD8-B535-E9807185DD02}"/>
          </ac:picMkLst>
        </pc:picChg>
        <pc:picChg chg="add del mod">
          <ac:chgData name="Bhargav Reddy" userId="669f7c45-714f-4812-a05a-b64b4fce6671" providerId="ADAL" clId="{6F7D944E-64AC-4862-811E-80BDD9DB3ED6}" dt="2023-02-09T19:12:19.857" v="744" actId="478"/>
          <ac:picMkLst>
            <pc:docMk/>
            <pc:sldMk cId="1283154724" sldId="279"/>
            <ac:picMk id="16" creationId="{A7E6DBFD-3E86-4D85-81AA-57E92288FF7D}"/>
          </ac:picMkLst>
        </pc:picChg>
        <pc:picChg chg="add del mod">
          <ac:chgData name="Bhargav Reddy" userId="669f7c45-714f-4812-a05a-b64b4fce6671" providerId="ADAL" clId="{6F7D944E-64AC-4862-811E-80BDD9DB3ED6}" dt="2023-02-09T19:12:41.403" v="746" actId="21"/>
          <ac:picMkLst>
            <pc:docMk/>
            <pc:sldMk cId="1283154724" sldId="279"/>
            <ac:picMk id="17" creationId="{257E6F70-3E9D-40C6-AAC8-9190AD881B46}"/>
          </ac:picMkLst>
        </pc:picChg>
        <pc:picChg chg="add mod">
          <ac:chgData name="Bhargav Reddy" userId="669f7c45-714f-4812-a05a-b64b4fce6671" providerId="ADAL" clId="{6F7D944E-64AC-4862-811E-80BDD9DB3ED6}" dt="2023-02-09T19:34:29.784" v="866" actId="14100"/>
          <ac:picMkLst>
            <pc:docMk/>
            <pc:sldMk cId="1283154724" sldId="279"/>
            <ac:picMk id="18" creationId="{7CCBDD36-60D1-4CBD-AAA5-B8A0257C23CC}"/>
          </ac:picMkLst>
        </pc:picChg>
        <pc:picChg chg="add del mod">
          <ac:chgData name="Bhargav Reddy" userId="669f7c45-714f-4812-a05a-b64b4fce6671" providerId="ADAL" clId="{6F7D944E-64AC-4862-811E-80BDD9DB3ED6}" dt="2023-02-09T19:20:50.418" v="783" actId="21"/>
          <ac:picMkLst>
            <pc:docMk/>
            <pc:sldMk cId="1283154724" sldId="279"/>
            <ac:picMk id="21" creationId="{378974C3-30CE-47DB-88CF-94ECF865E86C}"/>
          </ac:picMkLst>
        </pc:picChg>
        <pc:picChg chg="add mod">
          <ac:chgData name="Bhargav Reddy" userId="669f7c45-714f-4812-a05a-b64b4fce6671" providerId="ADAL" clId="{6F7D944E-64AC-4862-811E-80BDD9DB3ED6}" dt="2023-02-09T20:58:44.743" v="2845" actId="14100"/>
          <ac:picMkLst>
            <pc:docMk/>
            <pc:sldMk cId="1283154724" sldId="279"/>
            <ac:picMk id="22" creationId="{B8DE96A5-64DC-42E5-8C0F-18D68816126C}"/>
          </ac:picMkLst>
        </pc:picChg>
        <pc:picChg chg="add del">
          <ac:chgData name="Bhargav Reddy" userId="669f7c45-714f-4812-a05a-b64b4fce6671" providerId="ADAL" clId="{6F7D944E-64AC-4862-811E-80BDD9DB3ED6}" dt="2023-02-09T19:41:07.082" v="943" actId="21"/>
          <ac:picMkLst>
            <pc:docMk/>
            <pc:sldMk cId="1283154724" sldId="279"/>
            <ac:picMk id="25" creationId="{87B7FE88-D7FF-40C8-8F40-47BF1052B8EE}"/>
          </ac:picMkLst>
        </pc:picChg>
        <pc:picChg chg="del">
          <ac:chgData name="Bhargav Reddy" userId="669f7c45-714f-4812-a05a-b64b4fce6671" providerId="ADAL" clId="{6F7D944E-64AC-4862-811E-80BDD9DB3ED6}" dt="2023-02-09T19:08:43.491" v="723" actId="21"/>
          <ac:picMkLst>
            <pc:docMk/>
            <pc:sldMk cId="1283154724" sldId="279"/>
            <ac:picMk id="1028" creationId="{AB3171F0-B78C-4049-B674-BBDC3243ABEC}"/>
          </ac:picMkLst>
        </pc:picChg>
        <pc:picChg chg="del">
          <ac:chgData name="Bhargav Reddy" userId="669f7c45-714f-4812-a05a-b64b4fce6671" providerId="ADAL" clId="{6F7D944E-64AC-4862-811E-80BDD9DB3ED6}" dt="2023-02-09T19:08:45.573" v="724" actId="21"/>
          <ac:picMkLst>
            <pc:docMk/>
            <pc:sldMk cId="1283154724" sldId="279"/>
            <ac:picMk id="1030" creationId="{20F936EF-7F7F-4A28-A2B3-642F94CECD22}"/>
          </ac:picMkLst>
        </pc:picChg>
        <pc:picChg chg="del">
          <ac:chgData name="Bhargav Reddy" userId="669f7c45-714f-4812-a05a-b64b4fce6671" providerId="ADAL" clId="{6F7D944E-64AC-4862-811E-80BDD9DB3ED6}" dt="2023-02-09T19:11:36.925" v="741" actId="21"/>
          <ac:picMkLst>
            <pc:docMk/>
            <pc:sldMk cId="1283154724" sldId="279"/>
            <ac:picMk id="1032" creationId="{030128B8-42D1-4F99-A79F-280BD47CE63C}"/>
          </ac:picMkLst>
        </pc:picChg>
        <pc:picChg chg="del">
          <ac:chgData name="Bhargav Reddy" userId="669f7c45-714f-4812-a05a-b64b4fce6671" providerId="ADAL" clId="{6F7D944E-64AC-4862-811E-80BDD9DB3ED6}" dt="2023-02-09T19:11:38.750" v="742" actId="21"/>
          <ac:picMkLst>
            <pc:docMk/>
            <pc:sldMk cId="1283154724" sldId="279"/>
            <ac:picMk id="1034" creationId="{D0F12352-687A-458E-A7FD-DA58F2BFF742}"/>
          </ac:picMkLst>
        </pc:picChg>
        <pc:picChg chg="add mod">
          <ac:chgData name="Bhargav Reddy" userId="669f7c45-714f-4812-a05a-b64b4fce6671" providerId="ADAL" clId="{6F7D944E-64AC-4862-811E-80BDD9DB3ED6}" dt="2023-02-09T19:42:36.932" v="955" actId="1076"/>
          <ac:picMkLst>
            <pc:docMk/>
            <pc:sldMk cId="1283154724" sldId="279"/>
            <ac:picMk id="2050" creationId="{39EA5378-05FA-4FE1-B549-AC7F301B92F1}"/>
          </ac:picMkLst>
        </pc:picChg>
        <pc:cxnChg chg="mod">
          <ac:chgData name="Bhargav Reddy" userId="669f7c45-714f-4812-a05a-b64b4fce6671" providerId="ADAL" clId="{6F7D944E-64AC-4862-811E-80BDD9DB3ED6}" dt="2023-02-09T18:59:04.100" v="649" actId="1076"/>
          <ac:cxnSpMkLst>
            <pc:docMk/>
            <pc:sldMk cId="1283154724" sldId="279"/>
            <ac:cxnSpMk id="7" creationId="{2D87BC21-3E36-4F89-8A6E-DC39084392EF}"/>
          </ac:cxnSpMkLst>
        </pc:cxnChg>
        <pc:cxnChg chg="mod">
          <ac:chgData name="Bhargav Reddy" userId="669f7c45-714f-4812-a05a-b64b4fce6671" providerId="ADAL" clId="{6F7D944E-64AC-4862-811E-80BDD9DB3ED6}" dt="2023-02-09T18:58:58.781" v="648" actId="1076"/>
          <ac:cxnSpMkLst>
            <pc:docMk/>
            <pc:sldMk cId="1283154724" sldId="279"/>
            <ac:cxnSpMk id="10" creationId="{CFAB274C-2469-480B-94DE-885D21BB6027}"/>
          </ac:cxnSpMkLst>
        </pc:cxnChg>
        <pc:cxnChg chg="add mod">
          <ac:chgData name="Bhargav Reddy" userId="669f7c45-714f-4812-a05a-b64b4fce6671" providerId="ADAL" clId="{6F7D944E-64AC-4862-811E-80BDD9DB3ED6}" dt="2023-02-09T19:47:54.080" v="1022" actId="1076"/>
          <ac:cxnSpMkLst>
            <pc:docMk/>
            <pc:sldMk cId="1283154724" sldId="279"/>
            <ac:cxnSpMk id="32" creationId="{C51B8518-5B4B-4C27-9F37-4575531CCEF0}"/>
          </ac:cxnSpMkLst>
        </pc:cxnChg>
      </pc:sldChg>
      <pc:sldChg chg="new del">
        <pc:chgData name="Bhargav Reddy" userId="669f7c45-714f-4812-a05a-b64b4fce6671" providerId="ADAL" clId="{6F7D944E-64AC-4862-811E-80BDD9DB3ED6}" dt="2023-02-09T20:02:26.689" v="1057" actId="2696"/>
        <pc:sldMkLst>
          <pc:docMk/>
          <pc:sldMk cId="1252280310" sldId="280"/>
        </pc:sldMkLst>
      </pc:sldChg>
      <pc:sldChg chg="new del">
        <pc:chgData name="Bhargav Reddy" userId="669f7c45-714f-4812-a05a-b64b4fce6671" providerId="ADAL" clId="{6F7D944E-64AC-4862-811E-80BDD9DB3ED6}" dt="2023-02-09T20:01:23.627" v="1055" actId="2696"/>
        <pc:sldMkLst>
          <pc:docMk/>
          <pc:sldMk cId="1896257484" sldId="281"/>
        </pc:sldMkLst>
      </pc:sldChg>
      <pc:sldChg chg="addSp delSp modSp new mod">
        <pc:chgData name="Bhargav Reddy" userId="669f7c45-714f-4812-a05a-b64b4fce6671" providerId="ADAL" clId="{6F7D944E-64AC-4862-811E-80BDD9DB3ED6}" dt="2023-02-14T10:13:52.895" v="4824" actId="20577"/>
        <pc:sldMkLst>
          <pc:docMk/>
          <pc:sldMk cId="2985622239" sldId="281"/>
        </pc:sldMkLst>
        <pc:spChg chg="mod">
          <ac:chgData name="Bhargav Reddy" userId="669f7c45-714f-4812-a05a-b64b4fce6671" providerId="ADAL" clId="{6F7D944E-64AC-4862-811E-80BDD9DB3ED6}" dt="2023-02-14T10:13:52.895" v="4824" actId="20577"/>
          <ac:spMkLst>
            <pc:docMk/>
            <pc:sldMk cId="2985622239" sldId="281"/>
            <ac:spMk id="2" creationId="{3F2220FC-0D63-4D6D-BF07-80BBAA251099}"/>
          </ac:spMkLst>
        </pc:spChg>
        <pc:spChg chg="del mod">
          <ac:chgData name="Bhargav Reddy" userId="669f7c45-714f-4812-a05a-b64b4fce6671" providerId="ADAL" clId="{6F7D944E-64AC-4862-811E-80BDD9DB3ED6}" dt="2023-02-09T21:04:40.854" v="3047" actId="3680"/>
          <ac:spMkLst>
            <pc:docMk/>
            <pc:sldMk cId="2985622239" sldId="281"/>
            <ac:spMk id="3" creationId="{381258EE-BC23-46E3-B069-01AB1AA8D5F9}"/>
          </ac:spMkLst>
        </pc:spChg>
        <pc:spChg chg="mod">
          <ac:chgData name="Bhargav Reddy" userId="669f7c45-714f-4812-a05a-b64b4fce6671" providerId="ADAL" clId="{6F7D944E-64AC-4862-811E-80BDD9DB3ED6}" dt="2023-02-09T20:23:48.152" v="1882" actId="11530"/>
          <ac:spMkLst>
            <pc:docMk/>
            <pc:sldMk cId="2985622239" sldId="281"/>
            <ac:spMk id="4" creationId="{C167D5EF-54D3-47AD-83B4-0C489F56D3D1}"/>
          </ac:spMkLst>
        </pc:spChg>
        <pc:spChg chg="mod">
          <ac:chgData name="Bhargav Reddy" userId="669f7c45-714f-4812-a05a-b64b4fce6671" providerId="ADAL" clId="{6F7D944E-64AC-4862-811E-80BDD9DB3ED6}" dt="2023-02-09T21:23:24.793" v="3336" actId="20577"/>
          <ac:spMkLst>
            <pc:docMk/>
            <pc:sldMk cId="2985622239" sldId="281"/>
            <ac:spMk id="5" creationId="{F58568C7-41F4-43C1-9212-537DAB6DFC25}"/>
          </ac:spMkLst>
        </pc:spChg>
        <pc:spChg chg="mod">
          <ac:chgData name="Bhargav Reddy" userId="669f7c45-714f-4812-a05a-b64b4fce6671" providerId="ADAL" clId="{6F7D944E-64AC-4862-811E-80BDD9DB3ED6}" dt="2023-02-09T20:03:07.114" v="1074" actId="20577"/>
          <ac:spMkLst>
            <pc:docMk/>
            <pc:sldMk cId="2985622239" sldId="281"/>
            <ac:spMk id="6" creationId="{3D5AFB23-FE37-4D0E-BF12-6F3572E8B421}"/>
          </ac:spMkLst>
        </pc:spChg>
        <pc:spChg chg="add mod">
          <ac:chgData name="Bhargav Reddy" userId="669f7c45-714f-4812-a05a-b64b4fce6671" providerId="ADAL" clId="{6F7D944E-64AC-4862-811E-80BDD9DB3ED6}" dt="2023-02-09T20:25:15.458" v="1885" actId="12"/>
          <ac:spMkLst>
            <pc:docMk/>
            <pc:sldMk cId="2985622239" sldId="281"/>
            <ac:spMk id="7" creationId="{FDCA36E4-07F5-4A23-8DA3-31B241CCEB15}"/>
          </ac:spMkLst>
        </pc:spChg>
        <pc:spChg chg="add mod">
          <ac:chgData name="Bhargav Reddy" userId="669f7c45-714f-4812-a05a-b64b4fce6671" providerId="ADAL" clId="{6F7D944E-64AC-4862-811E-80BDD9DB3ED6}" dt="2023-02-09T20:25:02.327" v="1884" actId="12"/>
          <ac:spMkLst>
            <pc:docMk/>
            <pc:sldMk cId="2985622239" sldId="281"/>
            <ac:spMk id="8" creationId="{CECF27B7-A814-4A7A-A9FD-A9F662E219AE}"/>
          </ac:spMkLst>
        </pc:spChg>
        <pc:spChg chg="add del mod">
          <ac:chgData name="Bhargav Reddy" userId="669f7c45-714f-4812-a05a-b64b4fce6671" providerId="ADAL" clId="{6F7D944E-64AC-4862-811E-80BDD9DB3ED6}" dt="2023-02-14T08:35:55.722" v="3830" actId="11529"/>
          <ac:spMkLst>
            <pc:docMk/>
            <pc:sldMk cId="2985622239" sldId="281"/>
            <ac:spMk id="9" creationId="{FF63679E-E0BF-42A8-B2F0-D7E47F94E736}"/>
          </ac:spMkLst>
        </pc:spChg>
        <pc:spChg chg="add del mod">
          <ac:chgData name="Bhargav Reddy" userId="669f7c45-714f-4812-a05a-b64b4fce6671" providerId="ADAL" clId="{6F7D944E-64AC-4862-811E-80BDD9DB3ED6}" dt="2023-02-09T20:51:57.030" v="2659" actId="478"/>
          <ac:spMkLst>
            <pc:docMk/>
            <pc:sldMk cId="2985622239" sldId="281"/>
            <ac:spMk id="11" creationId="{7C644B8A-3ACC-4774-BC84-96C294882CF2}"/>
          </ac:spMkLst>
        </pc:spChg>
        <pc:spChg chg="add mod">
          <ac:chgData name="Bhargav Reddy" userId="669f7c45-714f-4812-a05a-b64b4fce6671" providerId="ADAL" clId="{6F7D944E-64AC-4862-811E-80BDD9DB3ED6}" dt="2023-02-14T08:04:38.963" v="3629" actId="20577"/>
          <ac:spMkLst>
            <pc:docMk/>
            <pc:sldMk cId="2985622239" sldId="281"/>
            <ac:spMk id="12" creationId="{DC3EC766-7CE9-4D7A-B825-3838829848EE}"/>
          </ac:spMkLst>
        </pc:spChg>
        <pc:spChg chg="add mod">
          <ac:chgData name="Bhargav Reddy" userId="669f7c45-714f-4812-a05a-b64b4fce6671" providerId="ADAL" clId="{6F7D944E-64AC-4862-811E-80BDD9DB3ED6}" dt="2023-02-14T08:52:21.542" v="4300" actId="255"/>
          <ac:spMkLst>
            <pc:docMk/>
            <pc:sldMk cId="2985622239" sldId="281"/>
            <ac:spMk id="14" creationId="{B475AC40-994F-4792-827B-C56A7578AC03}"/>
          </ac:spMkLst>
        </pc:spChg>
        <pc:spChg chg="add del mod">
          <ac:chgData name="Bhargav Reddy" userId="669f7c45-714f-4812-a05a-b64b4fce6671" providerId="ADAL" clId="{6F7D944E-64AC-4862-811E-80BDD9DB3ED6}" dt="2023-02-09T21:15:58.740" v="3169"/>
          <ac:spMkLst>
            <pc:docMk/>
            <pc:sldMk cId="2985622239" sldId="281"/>
            <ac:spMk id="15" creationId="{7AFE766B-5DEF-4BC9-A468-9E736DBBE4A0}"/>
          </ac:spMkLst>
        </pc:spChg>
        <pc:spChg chg="add del mod">
          <ac:chgData name="Bhargav Reddy" userId="669f7c45-714f-4812-a05a-b64b4fce6671" providerId="ADAL" clId="{6F7D944E-64AC-4862-811E-80BDD9DB3ED6}" dt="2023-02-09T21:15:58.740" v="3169"/>
          <ac:spMkLst>
            <pc:docMk/>
            <pc:sldMk cId="2985622239" sldId="281"/>
            <ac:spMk id="16" creationId="{CD5B18C3-24BB-4D00-AABA-89DE1194C5C8}"/>
          </ac:spMkLst>
        </pc:spChg>
        <pc:spChg chg="add del mod">
          <ac:chgData name="Bhargav Reddy" userId="669f7c45-714f-4812-a05a-b64b4fce6671" providerId="ADAL" clId="{6F7D944E-64AC-4862-811E-80BDD9DB3ED6}" dt="2023-02-09T21:16:14.611" v="3175"/>
          <ac:spMkLst>
            <pc:docMk/>
            <pc:sldMk cId="2985622239" sldId="281"/>
            <ac:spMk id="17" creationId="{13EB8E6D-9513-4DC3-8394-34DA82A0B4B9}"/>
          </ac:spMkLst>
        </pc:spChg>
        <pc:spChg chg="add del mod">
          <ac:chgData name="Bhargav Reddy" userId="669f7c45-714f-4812-a05a-b64b4fce6671" providerId="ADAL" clId="{6F7D944E-64AC-4862-811E-80BDD9DB3ED6}" dt="2023-02-09T21:16:14.611" v="3175"/>
          <ac:spMkLst>
            <pc:docMk/>
            <pc:sldMk cId="2985622239" sldId="281"/>
            <ac:spMk id="18" creationId="{3640C338-BA54-4D71-AF50-A5B430741B6F}"/>
          </ac:spMkLst>
        </pc:spChg>
        <pc:graphicFrameChg chg="add mod modGraphic">
          <ac:chgData name="Bhargav Reddy" userId="669f7c45-714f-4812-a05a-b64b4fce6671" providerId="ADAL" clId="{6F7D944E-64AC-4862-811E-80BDD9DB3ED6}" dt="2023-02-14T08:37:49.018" v="4006" actId="1076"/>
          <ac:graphicFrameMkLst>
            <pc:docMk/>
            <pc:sldMk cId="2985622239" sldId="281"/>
            <ac:graphicFrameMk id="3" creationId="{EC561CAC-B814-4243-87BA-AF32A55ACFC2}"/>
          </ac:graphicFrameMkLst>
        </pc:graphicFrameChg>
        <pc:graphicFrameChg chg="add mod ord modGraphic">
          <ac:chgData name="Bhargav Reddy" userId="669f7c45-714f-4812-a05a-b64b4fce6671" providerId="ADAL" clId="{6F7D944E-64AC-4862-811E-80BDD9DB3ED6}" dt="2023-02-14T08:48:15.838" v="4169" actId="14100"/>
          <ac:graphicFrameMkLst>
            <pc:docMk/>
            <pc:sldMk cId="2985622239" sldId="281"/>
            <ac:graphicFrameMk id="13" creationId="{BC9399E4-7F45-4BA6-B152-CCEA1D7E8A1B}"/>
          </ac:graphicFrameMkLst>
        </pc:graphicFrameChg>
        <pc:picChg chg="add del mod">
          <ac:chgData name="Bhargav Reddy" userId="669f7c45-714f-4812-a05a-b64b4fce6671" providerId="ADAL" clId="{6F7D944E-64AC-4862-811E-80BDD9DB3ED6}" dt="2023-02-14T08:00:48.522" v="3625" actId="478"/>
          <ac:picMkLst>
            <pc:docMk/>
            <pc:sldMk cId="2985622239" sldId="281"/>
            <ac:picMk id="3074" creationId="{F5D9AEAB-C50C-4235-8C1D-3F96A7CAD02C}"/>
          </ac:picMkLst>
        </pc:picChg>
        <pc:picChg chg="add mod">
          <ac:chgData name="Bhargav Reddy" userId="669f7c45-714f-4812-a05a-b64b4fce6671" providerId="ADAL" clId="{6F7D944E-64AC-4862-811E-80BDD9DB3ED6}" dt="2023-02-14T08:48:19.539" v="4170" actId="1076"/>
          <ac:picMkLst>
            <pc:docMk/>
            <pc:sldMk cId="2985622239" sldId="281"/>
            <ac:picMk id="3076" creationId="{5F2BAB6B-E53B-434D-9EF2-490B15CA15FA}"/>
          </ac:picMkLst>
        </pc:picChg>
        <pc:cxnChg chg="add mod">
          <ac:chgData name="Bhargav Reddy" userId="669f7c45-714f-4812-a05a-b64b4fce6671" providerId="ADAL" clId="{6F7D944E-64AC-4862-811E-80BDD9DB3ED6}" dt="2023-02-09T20:27:39.024" v="1961" actId="208"/>
          <ac:cxnSpMkLst>
            <pc:docMk/>
            <pc:sldMk cId="2985622239" sldId="281"/>
            <ac:cxnSpMk id="10" creationId="{DBEC1648-5D2F-4CC9-8A6F-874C7CE68E47}"/>
          </ac:cxnSpMkLst>
        </pc:cxnChg>
      </pc:sldChg>
      <pc:sldChg chg="addSp modSp new mod ord">
        <pc:chgData name="Bhargav Reddy" userId="669f7c45-714f-4812-a05a-b64b4fce6671" providerId="ADAL" clId="{6F7D944E-64AC-4862-811E-80BDD9DB3ED6}" dt="2023-02-14T09:14:42.705" v="4818" actId="113"/>
        <pc:sldMkLst>
          <pc:docMk/>
          <pc:sldMk cId="2446209358" sldId="282"/>
        </pc:sldMkLst>
        <pc:spChg chg="mod">
          <ac:chgData name="Bhargav Reddy" userId="669f7c45-714f-4812-a05a-b64b4fce6671" providerId="ADAL" clId="{6F7D944E-64AC-4862-811E-80BDD9DB3ED6}" dt="2023-02-14T07:07:27.211" v="3418" actId="20577"/>
          <ac:spMkLst>
            <pc:docMk/>
            <pc:sldMk cId="2446209358" sldId="282"/>
            <ac:spMk id="2" creationId="{75D3C34F-538E-449A-BC75-6647753FA883}"/>
          </ac:spMkLst>
        </pc:spChg>
        <pc:spChg chg="add mod">
          <ac:chgData name="Bhargav Reddy" userId="669f7c45-714f-4812-a05a-b64b4fce6671" providerId="ADAL" clId="{6F7D944E-64AC-4862-811E-80BDD9DB3ED6}" dt="2023-02-14T09:14:42.705" v="4818" actId="113"/>
          <ac:spMkLst>
            <pc:docMk/>
            <pc:sldMk cId="2446209358" sldId="282"/>
            <ac:spMk id="3" creationId="{7B9408F4-D774-4F25-BDE9-0305892D65D5}"/>
          </ac:spMkLst>
        </pc:spChg>
      </pc:sldChg>
      <pc:sldChg chg="addSp delSp modSp new del mod">
        <pc:chgData name="Bhargav Reddy" userId="669f7c45-714f-4812-a05a-b64b4fce6671" providerId="ADAL" clId="{6F7D944E-64AC-4862-811E-80BDD9DB3ED6}" dt="2023-02-14T08:59:37.117" v="4405" actId="2696"/>
        <pc:sldMkLst>
          <pc:docMk/>
          <pc:sldMk cId="857825239" sldId="283"/>
        </pc:sldMkLst>
        <pc:spChg chg="mod">
          <ac:chgData name="Bhargav Reddy" userId="669f7c45-714f-4812-a05a-b64b4fce6671" providerId="ADAL" clId="{6F7D944E-64AC-4862-811E-80BDD9DB3ED6}" dt="2023-02-14T08:54:48.866" v="4328" actId="20577"/>
          <ac:spMkLst>
            <pc:docMk/>
            <pc:sldMk cId="857825239" sldId="283"/>
            <ac:spMk id="2" creationId="{D458E2EE-92A4-4AD8-BD6D-120D822FD52A}"/>
          </ac:spMkLst>
        </pc:spChg>
        <pc:spChg chg="add del mod">
          <ac:chgData name="Bhargav Reddy" userId="669f7c45-714f-4812-a05a-b64b4fce6671" providerId="ADAL" clId="{6F7D944E-64AC-4862-811E-80BDD9DB3ED6}" dt="2023-02-14T08:55:48.912" v="4331"/>
          <ac:spMkLst>
            <pc:docMk/>
            <pc:sldMk cId="857825239" sldId="283"/>
            <ac:spMk id="3" creationId="{8A016774-CC14-43A7-86A7-958C2C59E196}"/>
          </ac:spMkLst>
        </pc:spChg>
        <pc:spChg chg="add del mod">
          <ac:chgData name="Bhargav Reddy" userId="669f7c45-714f-4812-a05a-b64b4fce6671" providerId="ADAL" clId="{6F7D944E-64AC-4862-811E-80BDD9DB3ED6}" dt="2023-02-14T08:56:46.157" v="4338" actId="21"/>
          <ac:spMkLst>
            <pc:docMk/>
            <pc:sldMk cId="857825239" sldId="283"/>
            <ac:spMk id="4" creationId="{061D7757-12D5-4396-91BC-8506E74EE94E}"/>
          </ac:spMkLst>
        </pc:spChg>
        <pc:spChg chg="add del mod">
          <ac:chgData name="Bhargav Reddy" userId="669f7c45-714f-4812-a05a-b64b4fce6671" providerId="ADAL" clId="{6F7D944E-64AC-4862-811E-80BDD9DB3ED6}" dt="2023-02-14T08:59:31.241" v="4404" actId="21"/>
          <ac:spMkLst>
            <pc:docMk/>
            <pc:sldMk cId="857825239" sldId="283"/>
            <ac:spMk id="5" creationId="{0533F1E0-6325-4DB6-A064-C921BF699041}"/>
          </ac:spMkLst>
        </pc:spChg>
      </pc:sldChg>
      <pc:sldChg chg="addSp delSp modSp new mod">
        <pc:chgData name="Bhargav Reddy" userId="669f7c45-714f-4812-a05a-b64b4fce6671" providerId="ADAL" clId="{6F7D944E-64AC-4862-811E-80BDD9DB3ED6}" dt="2023-02-14T09:12:22.253" v="4788" actId="113"/>
        <pc:sldMkLst>
          <pc:docMk/>
          <pc:sldMk cId="2868773974" sldId="283"/>
        </pc:sldMkLst>
        <pc:spChg chg="mod">
          <ac:chgData name="Bhargav Reddy" userId="669f7c45-714f-4812-a05a-b64b4fce6671" providerId="ADAL" clId="{6F7D944E-64AC-4862-811E-80BDD9DB3ED6}" dt="2023-02-14T08:59:55.946" v="4419" actId="20577"/>
          <ac:spMkLst>
            <pc:docMk/>
            <pc:sldMk cId="2868773974" sldId="283"/>
            <ac:spMk id="2" creationId="{36EECA8C-A1E6-4996-8702-0BF3F1353576}"/>
          </ac:spMkLst>
        </pc:spChg>
        <pc:spChg chg="add del mod">
          <ac:chgData name="Bhargav Reddy" userId="669f7c45-714f-4812-a05a-b64b4fce6671" providerId="ADAL" clId="{6F7D944E-64AC-4862-811E-80BDD9DB3ED6}" dt="2023-02-14T09:12:22.253" v="4788" actId="113"/>
          <ac:spMkLst>
            <pc:docMk/>
            <pc:sldMk cId="2868773974" sldId="283"/>
            <ac:spMk id="3" creationId="{D15CF796-1DB3-4E45-B282-A119DE2B04FF}"/>
          </ac:spMkLst>
        </pc:spChg>
        <pc:spChg chg="add del mod">
          <ac:chgData name="Bhargav Reddy" userId="669f7c45-714f-4812-a05a-b64b4fce6671" providerId="ADAL" clId="{6F7D944E-64AC-4862-811E-80BDD9DB3ED6}" dt="2023-02-14T09:00:34.949" v="4425"/>
          <ac:spMkLst>
            <pc:docMk/>
            <pc:sldMk cId="2868773974" sldId="283"/>
            <ac:spMk id="4" creationId="{F55950DF-83D6-4B3D-A98D-52AC9385D6DF}"/>
          </ac:spMkLst>
        </pc:spChg>
        <pc:spChg chg="add del">
          <ac:chgData name="Bhargav Reddy" userId="669f7c45-714f-4812-a05a-b64b4fce6671" providerId="ADAL" clId="{6F7D944E-64AC-4862-811E-80BDD9DB3ED6}" dt="2023-02-14T09:00:29.367" v="4423"/>
          <ac:spMkLst>
            <pc:docMk/>
            <pc:sldMk cId="2868773974" sldId="283"/>
            <ac:spMk id="5" creationId="{4821313B-9ACC-4BFA-8073-8097BC3B8EB2}"/>
          </ac:spMkLst>
        </pc:spChg>
        <pc:spChg chg="add del">
          <ac:chgData name="Bhargav Reddy" userId="669f7c45-714f-4812-a05a-b64b4fce6671" providerId="ADAL" clId="{6F7D944E-64AC-4862-811E-80BDD9DB3ED6}" dt="2023-02-14T09:02:14.044" v="4478"/>
          <ac:spMkLst>
            <pc:docMk/>
            <pc:sldMk cId="2868773974" sldId="283"/>
            <ac:spMk id="6" creationId="{CAE83A64-079C-4DD4-927E-DBAFBB8CA366}"/>
          </ac:spMkLst>
        </pc:spChg>
      </pc:sldChg>
      <pc:sldChg chg="add del">
        <pc:chgData name="Bhargav Reddy" userId="669f7c45-714f-4812-a05a-b64b4fce6671" providerId="ADAL" clId="{6F7D944E-64AC-4862-811E-80BDD9DB3ED6}" dt="2023-02-14T09:09:08.732" v="4697" actId="2696"/>
        <pc:sldMkLst>
          <pc:docMk/>
          <pc:sldMk cId="3115981476" sldId="284"/>
        </pc:sldMkLst>
      </pc:sldChg>
      <pc:sldMasterChg chg="delSldLayout">
        <pc:chgData name="Bhargav Reddy" userId="669f7c45-714f-4812-a05a-b64b4fce6671" providerId="ADAL" clId="{6F7D944E-64AC-4862-811E-80BDD9DB3ED6}" dt="2023-02-09T17:51:50.759" v="0" actId="2696"/>
        <pc:sldMasterMkLst>
          <pc:docMk/>
          <pc:sldMasterMk cId="3743312412" sldId="2147483648"/>
        </pc:sldMasterMkLst>
        <pc:sldLayoutChg chg="del">
          <pc:chgData name="Bhargav Reddy" userId="669f7c45-714f-4812-a05a-b64b4fce6671" providerId="ADAL" clId="{6F7D944E-64AC-4862-811E-80BDD9DB3ED6}" dt="2023-02-09T17:51:50.759" v="0" actId="2696"/>
          <pc:sldLayoutMkLst>
            <pc:docMk/>
            <pc:sldMasterMk cId="3743312412" sldId="2147483648"/>
            <pc:sldLayoutMk cId="3306148105" sldId="2147483649"/>
          </pc:sldLayoutMkLst>
        </pc:sldLayoutChg>
      </pc:sldMasterChg>
      <pc:sldMasterChg chg="modSp mod">
        <pc:chgData name="Bhargav Reddy" userId="669f7c45-714f-4812-a05a-b64b4fce6671" providerId="ADAL" clId="{6F7D944E-64AC-4862-811E-80BDD9DB3ED6}" dt="2023-02-09T18:37:42.183" v="486" actId="20577"/>
        <pc:sldMasterMkLst>
          <pc:docMk/>
          <pc:sldMasterMk cId="1550043692" sldId="2147483649"/>
        </pc:sldMasterMkLst>
        <pc:spChg chg="mod">
          <ac:chgData name="Bhargav Reddy" userId="669f7c45-714f-4812-a05a-b64b4fce6671" providerId="ADAL" clId="{6F7D944E-64AC-4862-811E-80BDD9DB3ED6}" dt="2023-02-09T18:37:42.183" v="486" actId="20577"/>
          <ac:spMkLst>
            <pc:docMk/>
            <pc:sldMasterMk cId="1550043692" sldId="2147483649"/>
            <ac:spMk id="22" creationId="{F5D667A6-D967-4BCE-95CA-C796E5DCAADD}"/>
          </ac:spMkLst>
        </pc:spChg>
      </pc:sldMasterChg>
    </pc:docChg>
  </pc:docChgLst>
  <pc:docChgLst>
    <pc:chgData name="Bhargav Reddy" userId="669f7c45-714f-4812-a05a-b64b4fce6671" providerId="ADAL" clId="{55DFE28F-9AF1-44ED-A623-73690AF6DF3F}"/>
    <pc:docChg chg="undo redo custSel addSld modSld modMainMaster">
      <pc:chgData name="Bhargav Reddy" userId="669f7c45-714f-4812-a05a-b64b4fce6671" providerId="ADAL" clId="{55DFE28F-9AF1-44ED-A623-73690AF6DF3F}" dt="2023-08-21T15:26:48.134" v="1664" actId="113"/>
      <pc:docMkLst>
        <pc:docMk/>
      </pc:docMkLst>
      <pc:sldChg chg="modSp mod setBg">
        <pc:chgData name="Bhargav Reddy" userId="669f7c45-714f-4812-a05a-b64b4fce6671" providerId="ADAL" clId="{55DFE28F-9AF1-44ED-A623-73690AF6DF3F}" dt="2023-08-21T09:34:35.098" v="142"/>
        <pc:sldMkLst>
          <pc:docMk/>
          <pc:sldMk cId="1242318111" sldId="277"/>
        </pc:sldMkLst>
        <pc:spChg chg="mod">
          <ac:chgData name="Bhargav Reddy" userId="669f7c45-714f-4812-a05a-b64b4fce6671" providerId="ADAL" clId="{55DFE28F-9AF1-44ED-A623-73690AF6DF3F}" dt="2023-08-21T07:15:20.295" v="46" actId="20577"/>
          <ac:spMkLst>
            <pc:docMk/>
            <pc:sldMk cId="1242318111" sldId="277"/>
            <ac:spMk id="16" creationId="{00000000-0000-0000-0000-000000000000}"/>
          </ac:spMkLst>
        </pc:spChg>
        <pc:spChg chg="mod">
          <ac:chgData name="Bhargav Reddy" userId="669f7c45-714f-4812-a05a-b64b4fce6671" providerId="ADAL" clId="{55DFE28F-9AF1-44ED-A623-73690AF6DF3F}" dt="2023-08-21T07:15:35.946" v="64" actId="20577"/>
          <ac:spMkLst>
            <pc:docMk/>
            <pc:sldMk cId="1242318111" sldId="277"/>
            <ac:spMk id="17" creationId="{00000000-0000-0000-0000-000000000000}"/>
          </ac:spMkLst>
        </pc:spChg>
      </pc:sldChg>
      <pc:sldChg chg="addSp delSp modSp mod">
        <pc:chgData name="Bhargav Reddy" userId="669f7c45-714f-4812-a05a-b64b4fce6671" providerId="ADAL" clId="{55DFE28F-9AF1-44ED-A623-73690AF6DF3F}" dt="2023-08-21T13:23:51.906" v="250" actId="14100"/>
        <pc:sldMkLst>
          <pc:docMk/>
          <pc:sldMk cId="195202838" sldId="278"/>
        </pc:sldMkLst>
        <pc:spChg chg="mod">
          <ac:chgData name="Bhargav Reddy" userId="669f7c45-714f-4812-a05a-b64b4fce6671" providerId="ADAL" clId="{55DFE28F-9AF1-44ED-A623-73690AF6DF3F}" dt="2023-08-21T10:20:26.749" v="221" actId="20577"/>
          <ac:spMkLst>
            <pc:docMk/>
            <pc:sldMk cId="195202838" sldId="278"/>
            <ac:spMk id="3" creationId="{F7FAB167-077E-4D50-9DE5-91A9B2947166}"/>
          </ac:spMkLst>
        </pc:spChg>
        <pc:spChg chg="mod">
          <ac:chgData name="Bhargav Reddy" userId="669f7c45-714f-4812-a05a-b64b4fce6671" providerId="ADAL" clId="{55DFE28F-9AF1-44ED-A623-73690AF6DF3F}" dt="2023-08-21T13:21:05.491" v="238" actId="1076"/>
          <ac:spMkLst>
            <pc:docMk/>
            <pc:sldMk cId="195202838" sldId="278"/>
            <ac:spMk id="5" creationId="{315398AE-5F02-4472-ABFC-6331DBDB0DA5}"/>
          </ac:spMkLst>
        </pc:spChg>
        <pc:spChg chg="del mod">
          <ac:chgData name="Bhargav Reddy" userId="669f7c45-714f-4812-a05a-b64b4fce6671" providerId="ADAL" clId="{55DFE28F-9AF1-44ED-A623-73690AF6DF3F}" dt="2023-08-21T10:28:47.543" v="229" actId="21"/>
          <ac:spMkLst>
            <pc:docMk/>
            <pc:sldMk cId="195202838" sldId="278"/>
            <ac:spMk id="12" creationId="{8C97638D-5EED-4FA6-891A-658CACD0B840}"/>
          </ac:spMkLst>
        </pc:spChg>
        <pc:graphicFrameChg chg="mod modGraphic">
          <ac:chgData name="Bhargav Reddy" userId="669f7c45-714f-4812-a05a-b64b4fce6671" providerId="ADAL" clId="{55DFE28F-9AF1-44ED-A623-73690AF6DF3F}" dt="2023-08-21T13:20:48.009" v="236" actId="14100"/>
          <ac:graphicFrameMkLst>
            <pc:docMk/>
            <pc:sldMk cId="195202838" sldId="278"/>
            <ac:graphicFrameMk id="13" creationId="{566B6ACF-ACB1-4572-915E-93E1C6B7157B}"/>
          </ac:graphicFrameMkLst>
        </pc:graphicFrameChg>
        <pc:graphicFrameChg chg="del modGraphic">
          <ac:chgData name="Bhargav Reddy" userId="669f7c45-714f-4812-a05a-b64b4fce6671" providerId="ADAL" clId="{55DFE28F-9AF1-44ED-A623-73690AF6DF3F}" dt="2023-08-21T13:20:34.176" v="232" actId="21"/>
          <ac:graphicFrameMkLst>
            <pc:docMk/>
            <pc:sldMk cId="195202838" sldId="278"/>
            <ac:graphicFrameMk id="20" creationId="{C913B9E3-2E4A-492E-8E7B-5629F68133F8}"/>
          </ac:graphicFrameMkLst>
        </pc:graphicFrameChg>
        <pc:picChg chg="add mod">
          <ac:chgData name="Bhargav Reddy" userId="669f7c45-714f-4812-a05a-b64b4fce6671" providerId="ADAL" clId="{55DFE28F-9AF1-44ED-A623-73690AF6DF3F}" dt="2023-08-21T13:23:47.287" v="248" actId="1076"/>
          <ac:picMkLst>
            <pc:docMk/>
            <pc:sldMk cId="195202838" sldId="278"/>
            <ac:picMk id="8" creationId="{BEC7E455-B781-401D-A63C-F8C3A0B82B98}"/>
          </ac:picMkLst>
        </pc:picChg>
        <pc:picChg chg="add mod">
          <ac:chgData name="Bhargav Reddy" userId="669f7c45-714f-4812-a05a-b64b4fce6671" providerId="ADAL" clId="{55DFE28F-9AF1-44ED-A623-73690AF6DF3F}" dt="2023-08-21T13:23:51.906" v="250" actId="14100"/>
          <ac:picMkLst>
            <pc:docMk/>
            <pc:sldMk cId="195202838" sldId="278"/>
            <ac:picMk id="11" creationId="{FA22FF2C-40BA-404C-B42A-0585C309E51B}"/>
          </ac:picMkLst>
        </pc:picChg>
        <pc:picChg chg="del">
          <ac:chgData name="Bhargav Reddy" userId="669f7c45-714f-4812-a05a-b64b4fce6671" providerId="ADAL" clId="{55DFE28F-9AF1-44ED-A623-73690AF6DF3F}" dt="2023-08-21T13:22:08.316" v="239" actId="478"/>
          <ac:picMkLst>
            <pc:docMk/>
            <pc:sldMk cId="195202838" sldId="278"/>
            <ac:picMk id="1028" creationId="{AB3171F0-B78C-4049-B674-BBDC3243ABEC}"/>
          </ac:picMkLst>
        </pc:picChg>
        <pc:picChg chg="del">
          <ac:chgData name="Bhargav Reddy" userId="669f7c45-714f-4812-a05a-b64b4fce6671" providerId="ADAL" clId="{55DFE28F-9AF1-44ED-A623-73690AF6DF3F}" dt="2023-08-21T13:22:25.933" v="244" actId="478"/>
          <ac:picMkLst>
            <pc:docMk/>
            <pc:sldMk cId="195202838" sldId="278"/>
            <ac:picMk id="1030" creationId="{20F936EF-7F7F-4A28-A2B3-642F94CECD22}"/>
          </ac:picMkLst>
        </pc:picChg>
        <pc:picChg chg="del">
          <ac:chgData name="Bhargav Reddy" userId="669f7c45-714f-4812-a05a-b64b4fce6671" providerId="ADAL" clId="{55DFE28F-9AF1-44ED-A623-73690AF6DF3F}" dt="2023-08-21T13:20:36.668" v="233" actId="21"/>
          <ac:picMkLst>
            <pc:docMk/>
            <pc:sldMk cId="195202838" sldId="278"/>
            <ac:picMk id="1032" creationId="{030128B8-42D1-4F99-A79F-280BD47CE63C}"/>
          </ac:picMkLst>
        </pc:picChg>
        <pc:picChg chg="del">
          <ac:chgData name="Bhargav Reddy" userId="669f7c45-714f-4812-a05a-b64b4fce6671" providerId="ADAL" clId="{55DFE28F-9AF1-44ED-A623-73690AF6DF3F}" dt="2023-08-21T13:20:39.156" v="234" actId="21"/>
          <ac:picMkLst>
            <pc:docMk/>
            <pc:sldMk cId="195202838" sldId="278"/>
            <ac:picMk id="1034" creationId="{D0F12352-687A-458E-A7FD-DA58F2BFF742}"/>
          </ac:picMkLst>
        </pc:picChg>
        <pc:cxnChg chg="mod">
          <ac:chgData name="Bhargav Reddy" userId="669f7c45-714f-4812-a05a-b64b4fce6671" providerId="ADAL" clId="{55DFE28F-9AF1-44ED-A623-73690AF6DF3F}" dt="2023-08-21T13:20:57.943" v="237" actId="14100"/>
          <ac:cxnSpMkLst>
            <pc:docMk/>
            <pc:sldMk cId="195202838" sldId="278"/>
            <ac:cxnSpMk id="7" creationId="{2D87BC21-3E36-4F89-8A6E-DC39084392EF}"/>
          </ac:cxnSpMkLst>
        </pc:cxnChg>
        <pc:cxnChg chg="del">
          <ac:chgData name="Bhargav Reddy" userId="669f7c45-714f-4812-a05a-b64b4fce6671" providerId="ADAL" clId="{55DFE28F-9AF1-44ED-A623-73690AF6DF3F}" dt="2023-08-21T13:20:41.372" v="235" actId="21"/>
          <ac:cxnSpMkLst>
            <pc:docMk/>
            <pc:sldMk cId="195202838" sldId="278"/>
            <ac:cxnSpMk id="10" creationId="{CFAB274C-2469-480B-94DE-885D21BB6027}"/>
          </ac:cxnSpMkLst>
        </pc:cxnChg>
      </pc:sldChg>
      <pc:sldChg chg="addSp delSp modSp mod modClrScheme chgLayout">
        <pc:chgData name="Bhargav Reddy" userId="669f7c45-714f-4812-a05a-b64b4fce6671" providerId="ADAL" clId="{55DFE28F-9AF1-44ED-A623-73690AF6DF3F}" dt="2023-08-21T14:43:30.675" v="419" actId="26606"/>
        <pc:sldMkLst>
          <pc:docMk/>
          <pc:sldMk cId="1283154724" sldId="279"/>
        </pc:sldMkLst>
        <pc:spChg chg="mod">
          <ac:chgData name="Bhargav Reddy" userId="669f7c45-714f-4812-a05a-b64b4fce6671" providerId="ADAL" clId="{55DFE28F-9AF1-44ED-A623-73690AF6DF3F}" dt="2023-08-21T14:40:46.076" v="392" actId="26606"/>
          <ac:spMkLst>
            <pc:docMk/>
            <pc:sldMk cId="1283154724" sldId="279"/>
            <ac:spMk id="2" creationId="{5FFF25F0-934D-453C-A8BB-323342150A3C}"/>
          </ac:spMkLst>
        </pc:spChg>
        <pc:spChg chg="del">
          <ac:chgData name="Bhargav Reddy" userId="669f7c45-714f-4812-a05a-b64b4fce6671" providerId="ADAL" clId="{55DFE28F-9AF1-44ED-A623-73690AF6DF3F}" dt="2023-08-21T14:38:11.275" v="363" actId="21"/>
          <ac:spMkLst>
            <pc:docMk/>
            <pc:sldMk cId="1283154724" sldId="279"/>
            <ac:spMk id="5" creationId="{315398AE-5F02-4472-ABFC-6331DBDB0DA5}"/>
          </ac:spMkLst>
        </pc:spChg>
        <pc:spChg chg="del">
          <ac:chgData name="Bhargav Reddy" userId="669f7c45-714f-4812-a05a-b64b4fce6671" providerId="ADAL" clId="{55DFE28F-9AF1-44ED-A623-73690AF6DF3F}" dt="2023-08-21T14:38:34.502" v="370" actId="21"/>
          <ac:spMkLst>
            <pc:docMk/>
            <pc:sldMk cId="1283154724" sldId="279"/>
            <ac:spMk id="12" creationId="{8C97638D-5EED-4FA6-891A-658CACD0B840}"/>
          </ac:spMkLst>
        </pc:spChg>
        <pc:spChg chg="add del mod">
          <ac:chgData name="Bhargav Reddy" userId="669f7c45-714f-4812-a05a-b64b4fce6671" providerId="ADAL" clId="{55DFE28F-9AF1-44ED-A623-73690AF6DF3F}" dt="2023-08-21T14:41:12.741" v="393" actId="26606"/>
          <ac:spMkLst>
            <pc:docMk/>
            <pc:sldMk cId="1283154724" sldId="279"/>
            <ac:spMk id="27" creationId="{EEC77CAC-8563-422B-AF99-C5CCCC9579F4}"/>
          </ac:spMkLst>
        </pc:spChg>
        <pc:spChg chg="del mod">
          <ac:chgData name="Bhargav Reddy" userId="669f7c45-714f-4812-a05a-b64b4fce6671" providerId="ADAL" clId="{55DFE28F-9AF1-44ED-A623-73690AF6DF3F}" dt="2023-08-21T14:38:52.455" v="375" actId="21"/>
          <ac:spMkLst>
            <pc:docMk/>
            <pc:sldMk cId="1283154724" sldId="279"/>
            <ac:spMk id="31" creationId="{354AFF33-CD92-498A-B1D4-50C9C0A30F65}"/>
          </ac:spMkLst>
        </pc:spChg>
        <pc:spChg chg="add del mod">
          <ac:chgData name="Bhargav Reddy" userId="669f7c45-714f-4812-a05a-b64b4fce6671" providerId="ADAL" clId="{55DFE28F-9AF1-44ED-A623-73690AF6DF3F}" dt="2023-08-21T14:39:35.771" v="381" actId="26606"/>
          <ac:spMkLst>
            <pc:docMk/>
            <pc:sldMk cId="1283154724" sldId="279"/>
            <ac:spMk id="33" creationId="{AC479D2E-36E9-50FE-D690-D06A9C6D7478}"/>
          </ac:spMkLst>
        </pc:spChg>
        <pc:graphicFrameChg chg="del">
          <ac:chgData name="Bhargav Reddy" userId="669f7c45-714f-4812-a05a-b64b4fce6671" providerId="ADAL" clId="{55DFE28F-9AF1-44ED-A623-73690AF6DF3F}" dt="2023-08-21T14:38:22.839" v="367" actId="21"/>
          <ac:graphicFrameMkLst>
            <pc:docMk/>
            <pc:sldMk cId="1283154724" sldId="279"/>
            <ac:graphicFrameMk id="6" creationId="{E8FB8C5B-D33F-40C1-8B5D-5F2135ACB6D2}"/>
          </ac:graphicFrameMkLst>
        </pc:graphicFrameChg>
        <pc:graphicFrameChg chg="del">
          <ac:chgData name="Bhargav Reddy" userId="669f7c45-714f-4812-a05a-b64b4fce6671" providerId="ADAL" clId="{55DFE28F-9AF1-44ED-A623-73690AF6DF3F}" dt="2023-08-21T14:38:27.592" v="368" actId="21"/>
          <ac:graphicFrameMkLst>
            <pc:docMk/>
            <pc:sldMk cId="1283154724" sldId="279"/>
            <ac:graphicFrameMk id="23" creationId="{34B7D9FB-3068-4B98-A84D-5C683A2E022E}"/>
          </ac:graphicFrameMkLst>
        </pc:graphicFrameChg>
        <pc:graphicFrameChg chg="add del">
          <ac:chgData name="Bhargav Reddy" userId="669f7c45-714f-4812-a05a-b64b4fce6671" providerId="ADAL" clId="{55DFE28F-9AF1-44ED-A623-73690AF6DF3F}" dt="2023-08-21T14:39:33.236" v="379" actId="26606"/>
          <ac:graphicFrameMkLst>
            <pc:docMk/>
            <pc:sldMk cId="1283154724" sldId="279"/>
            <ac:graphicFrameMk id="29" creationId="{76F440B2-8F83-6220-4299-6BB8DB315010}"/>
          </ac:graphicFrameMkLst>
        </pc:graphicFrameChg>
        <pc:graphicFrameChg chg="add mod modGraphic">
          <ac:chgData name="Bhargav Reddy" userId="669f7c45-714f-4812-a05a-b64b4fce6671" providerId="ADAL" clId="{55DFE28F-9AF1-44ED-A623-73690AF6DF3F}" dt="2023-08-21T14:43:30.675" v="419" actId="26606"/>
          <ac:graphicFrameMkLst>
            <pc:docMk/>
            <pc:sldMk cId="1283154724" sldId="279"/>
            <ac:graphicFrameMk id="30" creationId="{DF5C891D-3D63-864D-888E-B9F7F51E5D35}"/>
          </ac:graphicFrameMkLst>
        </pc:graphicFrameChg>
        <pc:graphicFrameChg chg="add del">
          <ac:chgData name="Bhargav Reddy" userId="669f7c45-714f-4812-a05a-b64b4fce6671" providerId="ADAL" clId="{55DFE28F-9AF1-44ED-A623-73690AF6DF3F}" dt="2023-08-21T14:39:35.771" v="381" actId="26606"/>
          <ac:graphicFrameMkLst>
            <pc:docMk/>
            <pc:sldMk cId="1283154724" sldId="279"/>
            <ac:graphicFrameMk id="34" creationId="{1FBCD2E5-2FBE-1774-7E92-F8F6CC429BCB}"/>
          </ac:graphicFrameMkLst>
        </pc:graphicFrameChg>
        <pc:picChg chg="del">
          <ac:chgData name="Bhargav Reddy" userId="669f7c45-714f-4812-a05a-b64b4fce6671" providerId="ADAL" clId="{55DFE28F-9AF1-44ED-A623-73690AF6DF3F}" dt="2023-08-21T14:38:14.473" v="364" actId="21"/>
          <ac:picMkLst>
            <pc:docMk/>
            <pc:sldMk cId="1283154724" sldId="279"/>
            <ac:picMk id="14" creationId="{C4327C65-DB21-4CD8-B535-E9807185DD02}"/>
          </ac:picMkLst>
        </pc:picChg>
        <pc:picChg chg="del">
          <ac:chgData name="Bhargav Reddy" userId="669f7c45-714f-4812-a05a-b64b4fce6671" providerId="ADAL" clId="{55DFE28F-9AF1-44ED-A623-73690AF6DF3F}" dt="2023-08-21T14:38:16.293" v="365" actId="478"/>
          <ac:picMkLst>
            <pc:docMk/>
            <pc:sldMk cId="1283154724" sldId="279"/>
            <ac:picMk id="18" creationId="{7CCBDD36-60D1-4CBD-AAA5-B8A0257C23CC}"/>
          </ac:picMkLst>
        </pc:picChg>
        <pc:picChg chg="del">
          <ac:chgData name="Bhargav Reddy" userId="669f7c45-714f-4812-a05a-b64b4fce6671" providerId="ADAL" clId="{55DFE28F-9AF1-44ED-A623-73690AF6DF3F}" dt="2023-08-21T14:38:17.009" v="366" actId="478"/>
          <ac:picMkLst>
            <pc:docMk/>
            <pc:sldMk cId="1283154724" sldId="279"/>
            <ac:picMk id="22" creationId="{B8DE96A5-64DC-42E5-8C0F-18D68816126C}"/>
          </ac:picMkLst>
        </pc:picChg>
        <pc:picChg chg="del">
          <ac:chgData name="Bhargav Reddy" userId="669f7c45-714f-4812-a05a-b64b4fce6671" providerId="ADAL" clId="{55DFE28F-9AF1-44ED-A623-73690AF6DF3F}" dt="2023-08-21T14:38:29.802" v="369" actId="21"/>
          <ac:picMkLst>
            <pc:docMk/>
            <pc:sldMk cId="1283154724" sldId="279"/>
            <ac:picMk id="2050" creationId="{39EA5378-05FA-4FE1-B549-AC7F301B92F1}"/>
          </ac:picMkLst>
        </pc:picChg>
        <pc:cxnChg chg="del">
          <ac:chgData name="Bhargav Reddy" userId="669f7c45-714f-4812-a05a-b64b4fce6671" providerId="ADAL" clId="{55DFE28F-9AF1-44ED-A623-73690AF6DF3F}" dt="2023-08-21T14:38:08.306" v="362" actId="478"/>
          <ac:cxnSpMkLst>
            <pc:docMk/>
            <pc:sldMk cId="1283154724" sldId="279"/>
            <ac:cxnSpMk id="7" creationId="{2D87BC21-3E36-4F89-8A6E-DC39084392EF}"/>
          </ac:cxnSpMkLst>
        </pc:cxnChg>
        <pc:cxnChg chg="del">
          <ac:chgData name="Bhargav Reddy" userId="669f7c45-714f-4812-a05a-b64b4fce6671" providerId="ADAL" clId="{55DFE28F-9AF1-44ED-A623-73690AF6DF3F}" dt="2023-08-21T14:38:36.317" v="371" actId="478"/>
          <ac:cxnSpMkLst>
            <pc:docMk/>
            <pc:sldMk cId="1283154724" sldId="279"/>
            <ac:cxnSpMk id="10" creationId="{CFAB274C-2469-480B-94DE-885D21BB6027}"/>
          </ac:cxnSpMkLst>
        </pc:cxnChg>
        <pc:cxnChg chg="del mod">
          <ac:chgData name="Bhargav Reddy" userId="669f7c45-714f-4812-a05a-b64b4fce6671" providerId="ADAL" clId="{55DFE28F-9AF1-44ED-A623-73690AF6DF3F}" dt="2023-08-21T14:38:54.254" v="376" actId="478"/>
          <ac:cxnSpMkLst>
            <pc:docMk/>
            <pc:sldMk cId="1283154724" sldId="279"/>
            <ac:cxnSpMk id="32" creationId="{C51B8518-5B4B-4C27-9F37-4575531CCEF0}"/>
          </ac:cxnSpMkLst>
        </pc:cxnChg>
      </pc:sldChg>
      <pc:sldChg chg="addSp delSp modSp mod">
        <pc:chgData name="Bhargav Reddy" userId="669f7c45-714f-4812-a05a-b64b4fce6671" providerId="ADAL" clId="{55DFE28F-9AF1-44ED-A623-73690AF6DF3F}" dt="2023-08-21T15:25:23.169" v="1657" actId="20577"/>
        <pc:sldMkLst>
          <pc:docMk/>
          <pc:sldMk cId="2985622239" sldId="281"/>
        </pc:sldMkLst>
        <pc:spChg chg="del">
          <ac:chgData name="Bhargav Reddy" userId="669f7c45-714f-4812-a05a-b64b4fce6671" providerId="ADAL" clId="{55DFE28F-9AF1-44ED-A623-73690AF6DF3F}" dt="2023-08-21T15:13:25.486" v="1206" actId="21"/>
          <ac:spMkLst>
            <pc:docMk/>
            <pc:sldMk cId="2985622239" sldId="281"/>
            <ac:spMk id="2" creationId="{3F2220FC-0D63-4D6D-BF07-80BBAA251099}"/>
          </ac:spMkLst>
        </pc:spChg>
        <pc:spChg chg="mod">
          <ac:chgData name="Bhargav Reddy" userId="669f7c45-714f-4812-a05a-b64b4fce6671" providerId="ADAL" clId="{55DFE28F-9AF1-44ED-A623-73690AF6DF3F}" dt="2023-08-21T15:08:37.694" v="1118" actId="20577"/>
          <ac:spMkLst>
            <pc:docMk/>
            <pc:sldMk cId="2985622239" sldId="281"/>
            <ac:spMk id="4" creationId="{C167D5EF-54D3-47AD-83B4-0C489F56D3D1}"/>
          </ac:spMkLst>
        </pc:spChg>
        <pc:spChg chg="mod">
          <ac:chgData name="Bhargav Reddy" userId="669f7c45-714f-4812-a05a-b64b4fce6671" providerId="ADAL" clId="{55DFE28F-9AF1-44ED-A623-73690AF6DF3F}" dt="2023-08-21T15:12:43.968" v="1204" actId="20577"/>
          <ac:spMkLst>
            <pc:docMk/>
            <pc:sldMk cId="2985622239" sldId="281"/>
            <ac:spMk id="5" creationId="{F58568C7-41F4-43C1-9212-537DAB6DFC25}"/>
          </ac:spMkLst>
        </pc:spChg>
        <pc:spChg chg="mod">
          <ac:chgData name="Bhargav Reddy" userId="669f7c45-714f-4812-a05a-b64b4fce6671" providerId="ADAL" clId="{55DFE28F-9AF1-44ED-A623-73690AF6DF3F}" dt="2023-08-21T15:07:17.797" v="944" actId="20577"/>
          <ac:spMkLst>
            <pc:docMk/>
            <pc:sldMk cId="2985622239" sldId="281"/>
            <ac:spMk id="7" creationId="{FDCA36E4-07F5-4A23-8DA3-31B241CCEB15}"/>
          </ac:spMkLst>
        </pc:spChg>
        <pc:spChg chg="mod">
          <ac:chgData name="Bhargav Reddy" userId="669f7c45-714f-4812-a05a-b64b4fce6671" providerId="ADAL" clId="{55DFE28F-9AF1-44ED-A623-73690AF6DF3F}" dt="2023-08-21T15:14:14.292" v="1211" actId="1076"/>
          <ac:spMkLst>
            <pc:docMk/>
            <pc:sldMk cId="2985622239" sldId="281"/>
            <ac:spMk id="8" creationId="{CECF27B7-A814-4A7A-A9FD-A9F662E219AE}"/>
          </ac:spMkLst>
        </pc:spChg>
        <pc:spChg chg="add mod">
          <ac:chgData name="Bhargav Reddy" userId="669f7c45-714f-4812-a05a-b64b4fce6671" providerId="ADAL" clId="{55DFE28F-9AF1-44ED-A623-73690AF6DF3F}" dt="2023-08-21T15:12:32.860" v="1190"/>
          <ac:spMkLst>
            <pc:docMk/>
            <pc:sldMk cId="2985622239" sldId="281"/>
            <ac:spMk id="11" creationId="{826B4EB5-7212-4AC0-BF26-CF6A5A73A4F8}"/>
          </ac:spMkLst>
        </pc:spChg>
        <pc:spChg chg="del">
          <ac:chgData name="Bhargav Reddy" userId="669f7c45-714f-4812-a05a-b64b4fce6671" providerId="ADAL" clId="{55DFE28F-9AF1-44ED-A623-73690AF6DF3F}" dt="2023-08-21T15:13:38.468" v="1208" actId="21"/>
          <ac:spMkLst>
            <pc:docMk/>
            <pc:sldMk cId="2985622239" sldId="281"/>
            <ac:spMk id="12" creationId="{DC3EC766-7CE9-4D7A-B825-3838829848EE}"/>
          </ac:spMkLst>
        </pc:spChg>
        <pc:spChg chg="del mod">
          <ac:chgData name="Bhargav Reddy" userId="669f7c45-714f-4812-a05a-b64b4fce6671" providerId="ADAL" clId="{55DFE28F-9AF1-44ED-A623-73690AF6DF3F}" dt="2023-08-21T15:12:03.182" v="1184" actId="21"/>
          <ac:spMkLst>
            <pc:docMk/>
            <pc:sldMk cId="2985622239" sldId="281"/>
            <ac:spMk id="14" creationId="{B475AC40-994F-4792-827B-C56A7578AC03}"/>
          </ac:spMkLst>
        </pc:spChg>
        <pc:spChg chg="add del">
          <ac:chgData name="Bhargav Reddy" userId="669f7c45-714f-4812-a05a-b64b4fce6671" providerId="ADAL" clId="{55DFE28F-9AF1-44ED-A623-73690AF6DF3F}" dt="2023-08-21T15:11:01.769" v="1170"/>
          <ac:spMkLst>
            <pc:docMk/>
            <pc:sldMk cId="2985622239" sldId="281"/>
            <ac:spMk id="15" creationId="{E70E13F9-7917-4D45-B80A-48022F240BDA}"/>
          </ac:spMkLst>
        </pc:spChg>
        <pc:spChg chg="add del">
          <ac:chgData name="Bhargav Reddy" userId="669f7c45-714f-4812-a05a-b64b4fce6671" providerId="ADAL" clId="{55DFE28F-9AF1-44ED-A623-73690AF6DF3F}" dt="2023-08-21T15:12:27.846" v="1188"/>
          <ac:spMkLst>
            <pc:docMk/>
            <pc:sldMk cId="2985622239" sldId="281"/>
            <ac:spMk id="16" creationId="{1D0D7753-44B1-4093-90BE-BA390F01080E}"/>
          </ac:spMkLst>
        </pc:spChg>
        <pc:spChg chg="add del mod">
          <ac:chgData name="Bhargav Reddy" userId="669f7c45-714f-4812-a05a-b64b4fce6671" providerId="ADAL" clId="{55DFE28F-9AF1-44ED-A623-73690AF6DF3F}" dt="2023-08-21T15:13:34.852" v="1207" actId="21"/>
          <ac:spMkLst>
            <pc:docMk/>
            <pc:sldMk cId="2985622239" sldId="281"/>
            <ac:spMk id="18" creationId="{87A4980A-84E7-4121-92E6-F3E6B25A314B}"/>
          </ac:spMkLst>
        </pc:spChg>
        <pc:spChg chg="add mod">
          <ac:chgData name="Bhargav Reddy" userId="669f7c45-714f-4812-a05a-b64b4fce6671" providerId="ADAL" clId="{55DFE28F-9AF1-44ED-A623-73690AF6DF3F}" dt="2023-08-21T15:22:23.997" v="1526" actId="20577"/>
          <ac:spMkLst>
            <pc:docMk/>
            <pc:sldMk cId="2985622239" sldId="281"/>
            <ac:spMk id="20" creationId="{67F26995-2E92-4323-8C99-18021DA18FCE}"/>
          </ac:spMkLst>
        </pc:spChg>
        <pc:spChg chg="add mod">
          <ac:chgData name="Bhargav Reddy" userId="669f7c45-714f-4812-a05a-b64b4fce6671" providerId="ADAL" clId="{55DFE28F-9AF1-44ED-A623-73690AF6DF3F}" dt="2023-08-21T15:25:23.169" v="1657" actId="20577"/>
          <ac:spMkLst>
            <pc:docMk/>
            <pc:sldMk cId="2985622239" sldId="281"/>
            <ac:spMk id="22" creationId="{F836ABB4-6452-4E2B-AC21-32AF93D075F1}"/>
          </ac:spMkLst>
        </pc:spChg>
        <pc:graphicFrameChg chg="del">
          <ac:chgData name="Bhargav Reddy" userId="669f7c45-714f-4812-a05a-b64b4fce6671" providerId="ADAL" clId="{55DFE28F-9AF1-44ED-A623-73690AF6DF3F}" dt="2023-08-21T15:13:22.449" v="1205" actId="21"/>
          <ac:graphicFrameMkLst>
            <pc:docMk/>
            <pc:sldMk cId="2985622239" sldId="281"/>
            <ac:graphicFrameMk id="3" creationId="{EC561CAC-B814-4243-87BA-AF32A55ACFC2}"/>
          </ac:graphicFrameMkLst>
        </pc:graphicFrameChg>
        <pc:graphicFrameChg chg="del">
          <ac:chgData name="Bhargav Reddy" userId="669f7c45-714f-4812-a05a-b64b4fce6671" providerId="ADAL" clId="{55DFE28F-9AF1-44ED-A623-73690AF6DF3F}" dt="2023-08-21T15:09:17.154" v="1119" actId="21"/>
          <ac:graphicFrameMkLst>
            <pc:docMk/>
            <pc:sldMk cId="2985622239" sldId="281"/>
            <ac:graphicFrameMk id="13" creationId="{BC9399E4-7F45-4BA6-B152-CCEA1D7E8A1B}"/>
          </ac:graphicFrameMkLst>
        </pc:graphicFrameChg>
        <pc:picChg chg="del">
          <ac:chgData name="Bhargav Reddy" userId="669f7c45-714f-4812-a05a-b64b4fce6671" providerId="ADAL" clId="{55DFE28F-9AF1-44ED-A623-73690AF6DF3F}" dt="2023-08-21T15:11:31.984" v="1178" actId="21"/>
          <ac:picMkLst>
            <pc:docMk/>
            <pc:sldMk cId="2985622239" sldId="281"/>
            <ac:picMk id="3076" creationId="{5F2BAB6B-E53B-434D-9EF2-490B15CA15FA}"/>
          </ac:picMkLst>
        </pc:picChg>
        <pc:cxnChg chg="add mod">
          <ac:chgData name="Bhargav Reddy" userId="669f7c45-714f-4812-a05a-b64b4fce6671" providerId="ADAL" clId="{55DFE28F-9AF1-44ED-A623-73690AF6DF3F}" dt="2023-08-21T15:15:36.741" v="1250" actId="1076"/>
          <ac:cxnSpMkLst>
            <pc:docMk/>
            <pc:sldMk cId="2985622239" sldId="281"/>
            <ac:cxnSpMk id="21" creationId="{20736B1F-08D1-4751-A705-464FE394B971}"/>
          </ac:cxnSpMkLst>
        </pc:cxnChg>
      </pc:sldChg>
      <pc:sldChg chg="modSp mod">
        <pc:chgData name="Bhargav Reddy" userId="669f7c45-714f-4812-a05a-b64b4fce6671" providerId="ADAL" clId="{55DFE28F-9AF1-44ED-A623-73690AF6DF3F}" dt="2023-08-21T07:20:42.253" v="79" actId="20577"/>
        <pc:sldMkLst>
          <pc:docMk/>
          <pc:sldMk cId="2446209358" sldId="282"/>
        </pc:sldMkLst>
        <pc:spChg chg="mod">
          <ac:chgData name="Bhargav Reddy" userId="669f7c45-714f-4812-a05a-b64b4fce6671" providerId="ADAL" clId="{55DFE28F-9AF1-44ED-A623-73690AF6DF3F}" dt="2023-08-21T07:20:42.253" v="79" actId="20577"/>
          <ac:spMkLst>
            <pc:docMk/>
            <pc:sldMk cId="2446209358" sldId="282"/>
            <ac:spMk id="3" creationId="{7B9408F4-D774-4F25-BDE9-0305892D65D5}"/>
          </ac:spMkLst>
        </pc:spChg>
      </pc:sldChg>
      <pc:sldChg chg="addSp delSp modSp mod">
        <pc:chgData name="Bhargav Reddy" userId="669f7c45-714f-4812-a05a-b64b4fce6671" providerId="ADAL" clId="{55DFE28F-9AF1-44ED-A623-73690AF6DF3F}" dt="2023-08-21T15:14:02.016" v="1209" actId="403"/>
        <pc:sldMkLst>
          <pc:docMk/>
          <pc:sldMk cId="2868773974" sldId="283"/>
        </pc:sldMkLst>
        <pc:spChg chg="mod">
          <ac:chgData name="Bhargav Reddy" userId="669f7c45-714f-4812-a05a-b64b4fce6671" providerId="ADAL" clId="{55DFE28F-9AF1-44ED-A623-73690AF6DF3F}" dt="2023-08-21T15:14:02.016" v="1209" actId="403"/>
          <ac:spMkLst>
            <pc:docMk/>
            <pc:sldMk cId="2868773974" sldId="283"/>
            <ac:spMk id="3" creationId="{D15CF796-1DB3-4E45-B282-A119DE2B04FF}"/>
          </ac:spMkLst>
        </pc:spChg>
        <pc:spChg chg="add del">
          <ac:chgData name="Bhargav Reddy" userId="669f7c45-714f-4812-a05a-b64b4fce6671" providerId="ADAL" clId="{55DFE28F-9AF1-44ED-A623-73690AF6DF3F}" dt="2023-08-21T07:25:36.862" v="94"/>
          <ac:spMkLst>
            <pc:docMk/>
            <pc:sldMk cId="2868773974" sldId="283"/>
            <ac:spMk id="4" creationId="{299814B0-DCC9-4502-9629-17936E63A06A}"/>
          </ac:spMkLst>
        </pc:spChg>
      </pc:sldChg>
      <pc:sldChg chg="addSp delSp modSp add mod">
        <pc:chgData name="Bhargav Reddy" userId="669f7c45-714f-4812-a05a-b64b4fce6671" providerId="ADAL" clId="{55DFE28F-9AF1-44ED-A623-73690AF6DF3F}" dt="2023-08-21T14:19:06.493" v="297" actId="403"/>
        <pc:sldMkLst>
          <pc:docMk/>
          <pc:sldMk cId="3377448398" sldId="284"/>
        </pc:sldMkLst>
        <pc:spChg chg="del">
          <ac:chgData name="Bhargav Reddy" userId="669f7c45-714f-4812-a05a-b64b4fce6671" providerId="ADAL" clId="{55DFE28F-9AF1-44ED-A623-73690AF6DF3F}" dt="2023-08-21T13:24:11.746" v="251" actId="21"/>
          <ac:spMkLst>
            <pc:docMk/>
            <pc:sldMk cId="3377448398" sldId="284"/>
            <ac:spMk id="3" creationId="{F7FAB167-077E-4D50-9DE5-91A9B2947166}"/>
          </ac:spMkLst>
        </pc:spChg>
        <pc:spChg chg="del mod">
          <ac:chgData name="Bhargav Reddy" userId="669f7c45-714f-4812-a05a-b64b4fce6671" providerId="ADAL" clId="{55DFE28F-9AF1-44ED-A623-73690AF6DF3F}" dt="2023-08-21T13:24:27.929" v="253" actId="21"/>
          <ac:spMkLst>
            <pc:docMk/>
            <pc:sldMk cId="3377448398" sldId="284"/>
            <ac:spMk id="5" creationId="{315398AE-5F02-4472-ABFC-6331DBDB0DA5}"/>
          </ac:spMkLst>
        </pc:spChg>
        <pc:spChg chg="mod">
          <ac:chgData name="Bhargav Reddy" userId="669f7c45-714f-4812-a05a-b64b4fce6671" providerId="ADAL" clId="{55DFE28F-9AF1-44ED-A623-73690AF6DF3F}" dt="2023-08-21T13:25:22.805" v="258" actId="1076"/>
          <ac:spMkLst>
            <pc:docMk/>
            <pc:sldMk cId="3377448398" sldId="284"/>
            <ac:spMk id="12" creationId="{8C97638D-5EED-4FA6-891A-658CACD0B840}"/>
          </ac:spMkLst>
        </pc:spChg>
        <pc:graphicFrameChg chg="del">
          <ac:chgData name="Bhargav Reddy" userId="669f7c45-714f-4812-a05a-b64b4fce6671" providerId="ADAL" clId="{55DFE28F-9AF1-44ED-A623-73690AF6DF3F}" dt="2023-08-21T13:25:05.655" v="257" actId="21"/>
          <ac:graphicFrameMkLst>
            <pc:docMk/>
            <pc:sldMk cId="3377448398" sldId="284"/>
            <ac:graphicFrameMk id="13" creationId="{566B6ACF-ACB1-4572-915E-93E1C6B7157B}"/>
          </ac:graphicFrameMkLst>
        </pc:graphicFrameChg>
        <pc:graphicFrameChg chg="mod modGraphic">
          <ac:chgData name="Bhargav Reddy" userId="669f7c45-714f-4812-a05a-b64b4fce6671" providerId="ADAL" clId="{55DFE28F-9AF1-44ED-A623-73690AF6DF3F}" dt="2023-08-21T14:19:06.493" v="297" actId="403"/>
          <ac:graphicFrameMkLst>
            <pc:docMk/>
            <pc:sldMk cId="3377448398" sldId="284"/>
            <ac:graphicFrameMk id="20" creationId="{C913B9E3-2E4A-492E-8E7B-5629F68133F8}"/>
          </ac:graphicFrameMkLst>
        </pc:graphicFrameChg>
        <pc:picChg chg="add mod">
          <ac:chgData name="Bhargav Reddy" userId="669f7c45-714f-4812-a05a-b64b4fce6671" providerId="ADAL" clId="{55DFE28F-9AF1-44ED-A623-73690AF6DF3F}" dt="2023-08-21T14:18:20.101" v="291" actId="14100"/>
          <ac:picMkLst>
            <pc:docMk/>
            <pc:sldMk cId="3377448398" sldId="284"/>
            <ac:picMk id="8" creationId="{CB70A69D-4CB7-4811-9295-8A635319570E}"/>
          </ac:picMkLst>
        </pc:picChg>
        <pc:picChg chg="add mod">
          <ac:chgData name="Bhargav Reddy" userId="669f7c45-714f-4812-a05a-b64b4fce6671" providerId="ADAL" clId="{55DFE28F-9AF1-44ED-A623-73690AF6DF3F}" dt="2023-08-21T14:18:34.030" v="294" actId="1076"/>
          <ac:picMkLst>
            <pc:docMk/>
            <pc:sldMk cId="3377448398" sldId="284"/>
            <ac:picMk id="11" creationId="{B10351A0-611D-423C-B028-769D8DD938BF}"/>
          </ac:picMkLst>
        </pc:picChg>
        <pc:picChg chg="del">
          <ac:chgData name="Bhargav Reddy" userId="669f7c45-714f-4812-a05a-b64b4fce6671" providerId="ADAL" clId="{55DFE28F-9AF1-44ED-A623-73690AF6DF3F}" dt="2023-08-21T13:24:43.044" v="255" actId="21"/>
          <ac:picMkLst>
            <pc:docMk/>
            <pc:sldMk cId="3377448398" sldId="284"/>
            <ac:picMk id="1028" creationId="{AB3171F0-B78C-4049-B674-BBDC3243ABEC}"/>
          </ac:picMkLst>
        </pc:picChg>
        <pc:picChg chg="del">
          <ac:chgData name="Bhargav Reddy" userId="669f7c45-714f-4812-a05a-b64b4fce6671" providerId="ADAL" clId="{55DFE28F-9AF1-44ED-A623-73690AF6DF3F}" dt="2023-08-21T13:24:48.968" v="256" actId="21"/>
          <ac:picMkLst>
            <pc:docMk/>
            <pc:sldMk cId="3377448398" sldId="284"/>
            <ac:picMk id="1030" creationId="{20F936EF-7F7F-4A28-A2B3-642F94CECD22}"/>
          </ac:picMkLst>
        </pc:picChg>
        <pc:picChg chg="del mod">
          <ac:chgData name="Bhargav Reddy" userId="669f7c45-714f-4812-a05a-b64b4fce6671" providerId="ADAL" clId="{55DFE28F-9AF1-44ED-A623-73690AF6DF3F}" dt="2023-08-21T13:26:14.443" v="267" actId="478"/>
          <ac:picMkLst>
            <pc:docMk/>
            <pc:sldMk cId="3377448398" sldId="284"/>
            <ac:picMk id="1032" creationId="{030128B8-42D1-4F99-A79F-280BD47CE63C}"/>
          </ac:picMkLst>
        </pc:picChg>
        <pc:picChg chg="del">
          <ac:chgData name="Bhargav Reddy" userId="669f7c45-714f-4812-a05a-b64b4fce6671" providerId="ADAL" clId="{55DFE28F-9AF1-44ED-A623-73690AF6DF3F}" dt="2023-08-21T13:26:16.557" v="268" actId="478"/>
          <ac:picMkLst>
            <pc:docMk/>
            <pc:sldMk cId="3377448398" sldId="284"/>
            <ac:picMk id="1034" creationId="{D0F12352-687A-458E-A7FD-DA58F2BFF742}"/>
          </ac:picMkLst>
        </pc:picChg>
        <pc:cxnChg chg="del">
          <ac:chgData name="Bhargav Reddy" userId="669f7c45-714f-4812-a05a-b64b4fce6671" providerId="ADAL" clId="{55DFE28F-9AF1-44ED-A623-73690AF6DF3F}" dt="2023-08-21T13:24:34.005" v="254" actId="478"/>
          <ac:cxnSpMkLst>
            <pc:docMk/>
            <pc:sldMk cId="3377448398" sldId="284"/>
            <ac:cxnSpMk id="7" creationId="{2D87BC21-3E36-4F89-8A6E-DC39084392EF}"/>
          </ac:cxnSpMkLst>
        </pc:cxnChg>
        <pc:cxnChg chg="mod">
          <ac:chgData name="Bhargav Reddy" userId="669f7c45-714f-4812-a05a-b64b4fce6671" providerId="ADAL" clId="{55DFE28F-9AF1-44ED-A623-73690AF6DF3F}" dt="2023-08-21T13:25:56.878" v="263" actId="14100"/>
          <ac:cxnSpMkLst>
            <pc:docMk/>
            <pc:sldMk cId="3377448398" sldId="284"/>
            <ac:cxnSpMk id="10" creationId="{CFAB274C-2469-480B-94DE-885D21BB6027}"/>
          </ac:cxnSpMkLst>
        </pc:cxnChg>
      </pc:sldChg>
      <pc:sldChg chg="addSp delSp modSp new mod modClrScheme chgLayout">
        <pc:chgData name="Bhargav Reddy" userId="669f7c45-714f-4812-a05a-b64b4fce6671" providerId="ADAL" clId="{55DFE28F-9AF1-44ED-A623-73690AF6DF3F}" dt="2023-08-21T15:26:48.134" v="1664" actId="113"/>
        <pc:sldMkLst>
          <pc:docMk/>
          <pc:sldMk cId="1084970331" sldId="285"/>
        </pc:sldMkLst>
        <pc:spChg chg="mod">
          <ac:chgData name="Bhargav Reddy" userId="669f7c45-714f-4812-a05a-b64b4fce6671" providerId="ADAL" clId="{55DFE28F-9AF1-44ED-A623-73690AF6DF3F}" dt="2023-08-21T15:03:23.321" v="784" actId="26606"/>
          <ac:spMkLst>
            <pc:docMk/>
            <pc:sldMk cId="1084970331" sldId="285"/>
            <ac:spMk id="2" creationId="{B8F04BFC-95B9-476D-9909-639DD7DFDCC3}"/>
          </ac:spMkLst>
        </pc:spChg>
        <pc:spChg chg="add del mod">
          <ac:chgData name="Bhargav Reddy" userId="669f7c45-714f-4812-a05a-b64b4fce6671" providerId="ADAL" clId="{55DFE28F-9AF1-44ED-A623-73690AF6DF3F}" dt="2023-08-21T15:26:48.134" v="1664" actId="113"/>
          <ac:spMkLst>
            <pc:docMk/>
            <pc:sldMk cId="1084970331" sldId="285"/>
            <ac:spMk id="3" creationId="{A19D3E00-D1CE-43A9-BDF5-D4E4419E37B0}"/>
          </ac:spMkLst>
        </pc:spChg>
        <pc:graphicFrameChg chg="add del mod">
          <ac:chgData name="Bhargav Reddy" userId="669f7c45-714f-4812-a05a-b64b4fce6671" providerId="ADAL" clId="{55DFE28F-9AF1-44ED-A623-73690AF6DF3F}" dt="2023-08-21T15:03:23.321" v="784" actId="26606"/>
          <ac:graphicFrameMkLst>
            <pc:docMk/>
            <pc:sldMk cId="1084970331" sldId="285"/>
            <ac:graphicFrameMk id="5" creationId="{7149A088-8BFC-BD1C-AA5C-7674CB90FA86}"/>
          </ac:graphicFrameMkLst>
        </pc:graphicFrameChg>
      </pc:sldChg>
      <pc:sldMasterChg chg="modSp mod modSldLayout">
        <pc:chgData name="Bhargav Reddy" userId="669f7c45-714f-4812-a05a-b64b4fce6671" providerId="ADAL" clId="{55DFE28F-9AF1-44ED-A623-73690AF6DF3F}" dt="2023-08-21T09:35:54.416" v="178" actId="6549"/>
        <pc:sldMasterMkLst>
          <pc:docMk/>
          <pc:sldMasterMk cId="1550043692" sldId="2147483649"/>
        </pc:sldMasterMkLst>
        <pc:spChg chg="mod">
          <ac:chgData name="Bhargav Reddy" userId="669f7c45-714f-4812-a05a-b64b4fce6671" providerId="ADAL" clId="{55DFE28F-9AF1-44ED-A623-73690AF6DF3F}" dt="2023-08-21T09:35:54.416" v="178" actId="6549"/>
          <ac:spMkLst>
            <pc:docMk/>
            <pc:sldMasterMk cId="1550043692" sldId="2147483649"/>
            <ac:spMk id="21" creationId="{A9B702AF-19B6-4F5E-8D83-4C8DC525EA2D}"/>
          </ac:spMkLst>
        </pc:spChg>
        <pc:spChg chg="mod">
          <ac:chgData name="Bhargav Reddy" userId="669f7c45-714f-4812-a05a-b64b4fce6671" providerId="ADAL" clId="{55DFE28F-9AF1-44ED-A623-73690AF6DF3F}" dt="2023-08-21T09:35:50.291" v="177" actId="20577"/>
          <ac:spMkLst>
            <pc:docMk/>
            <pc:sldMasterMk cId="1550043692" sldId="2147483649"/>
            <ac:spMk id="22" creationId="{F5D667A6-D967-4BCE-95CA-C796E5DCAADD}"/>
          </ac:spMkLst>
        </pc:spChg>
        <pc:sldLayoutChg chg="delSp modSp mod setBg">
          <pc:chgData name="Bhargav Reddy" userId="669f7c45-714f-4812-a05a-b64b4fce6671" providerId="ADAL" clId="{55DFE28F-9AF1-44ED-A623-73690AF6DF3F}" dt="2023-08-21T09:33:29.653" v="138" actId="207"/>
          <pc:sldLayoutMkLst>
            <pc:docMk/>
            <pc:sldMasterMk cId="1550043692" sldId="2147483649"/>
            <pc:sldLayoutMk cId="1059024747" sldId="2147483650"/>
          </pc:sldLayoutMkLst>
          <pc:spChg chg="mod">
            <ac:chgData name="Bhargav Reddy" userId="669f7c45-714f-4812-a05a-b64b4fce6671" providerId="ADAL" clId="{55DFE28F-9AF1-44ED-A623-73690AF6DF3F}" dt="2023-08-21T09:33:29.653" v="138" actId="207"/>
            <ac:spMkLst>
              <pc:docMk/>
              <pc:sldMasterMk cId="1550043692" sldId="2147483649"/>
              <pc:sldLayoutMk cId="1059024747" sldId="2147483650"/>
              <ac:spMk id="13" creationId="{9E21227F-16C4-4E48-B9B5-03B2F374C372}"/>
            </ac:spMkLst>
          </pc:spChg>
          <pc:picChg chg="del">
            <ac:chgData name="Bhargav Reddy" userId="669f7c45-714f-4812-a05a-b64b4fce6671" providerId="ADAL" clId="{55DFE28F-9AF1-44ED-A623-73690AF6DF3F}" dt="2023-08-21T09:32:38.878" v="132" actId="478"/>
            <ac:picMkLst>
              <pc:docMk/>
              <pc:sldMasterMk cId="1550043692" sldId="2147483649"/>
              <pc:sldLayoutMk cId="1059024747" sldId="2147483650"/>
              <ac:picMk id="14" creationId="{28245A2D-3698-40CC-AB8D-86BAC71B08E8}"/>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2A0B4B-B652-42E5-90C7-DFC006EE7C8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BA43A8E2-228D-422E-BD05-287A9B3B68DB}">
      <dgm:prSet/>
      <dgm:spPr/>
      <dgm:t>
        <a:bodyPr/>
        <a:lstStyle/>
        <a:p>
          <a:r>
            <a:rPr lang="en-IN" b="0" i="0" dirty="0"/>
            <a:t>Observations:</a:t>
          </a:r>
          <a:endParaRPr lang="en-US" dirty="0"/>
        </a:p>
      </dgm:t>
    </dgm:pt>
    <dgm:pt modelId="{AD1FA87B-7AA2-4795-BE49-900B3896C20B}" type="parTrans" cxnId="{C1586850-8975-4B1B-BA0C-390FC3FE6818}">
      <dgm:prSet/>
      <dgm:spPr/>
      <dgm:t>
        <a:bodyPr/>
        <a:lstStyle/>
        <a:p>
          <a:endParaRPr lang="en-US"/>
        </a:p>
      </dgm:t>
    </dgm:pt>
    <dgm:pt modelId="{4CF80319-E3B6-4C24-8EEC-399CF3E29EEC}" type="sibTrans" cxnId="{C1586850-8975-4B1B-BA0C-390FC3FE6818}">
      <dgm:prSet/>
      <dgm:spPr/>
      <dgm:t>
        <a:bodyPr/>
        <a:lstStyle/>
        <a:p>
          <a:endParaRPr lang="en-US"/>
        </a:p>
      </dgm:t>
    </dgm:pt>
    <dgm:pt modelId="{33E8F4B3-0B59-4227-9059-0863BA6E47EA}">
      <dgm:prSet/>
      <dgm:spPr/>
      <dgm:t>
        <a:bodyPr/>
        <a:lstStyle/>
        <a:p>
          <a:r>
            <a:rPr lang="en-IN" b="0" i="0"/>
            <a:t>Categorical Features: (ANOVA Results- Greater T-statistic,Greater the willingness to pay)</a:t>
          </a:r>
          <a:endParaRPr lang="en-US"/>
        </a:p>
      </dgm:t>
    </dgm:pt>
    <dgm:pt modelId="{3F57422B-15EE-4989-A94A-75C352AE348B}" type="parTrans" cxnId="{A504DEF7-979B-4808-B0E5-38974E0762C6}">
      <dgm:prSet/>
      <dgm:spPr/>
      <dgm:t>
        <a:bodyPr/>
        <a:lstStyle/>
        <a:p>
          <a:endParaRPr lang="en-US"/>
        </a:p>
      </dgm:t>
    </dgm:pt>
    <dgm:pt modelId="{214CCD81-B0DE-45B9-9A16-458142791F98}" type="sibTrans" cxnId="{A504DEF7-979B-4808-B0E5-38974E0762C6}">
      <dgm:prSet/>
      <dgm:spPr/>
      <dgm:t>
        <a:bodyPr/>
        <a:lstStyle/>
        <a:p>
          <a:endParaRPr lang="en-US"/>
        </a:p>
      </dgm:t>
    </dgm:pt>
    <dgm:pt modelId="{7D4109C3-3CDC-4CB0-8C89-CDA097575146}">
      <dgm:prSet/>
      <dgm:spPr/>
      <dgm:t>
        <a:bodyPr/>
        <a:lstStyle/>
        <a:p>
          <a:r>
            <a:rPr lang="en-IN" b="0" i="0"/>
            <a:t>It can be assessed the passengers do care about the airline service that they choose, the arrival time of flight, the class and the number of stops the flight has.</a:t>
          </a:r>
          <a:endParaRPr lang="en-US"/>
        </a:p>
      </dgm:t>
    </dgm:pt>
    <dgm:pt modelId="{6B42AABB-CD75-45C0-9CD7-F2FD52E3CE2A}" type="parTrans" cxnId="{4C177A5D-D8F9-4993-974D-AC65430A6B20}">
      <dgm:prSet/>
      <dgm:spPr/>
      <dgm:t>
        <a:bodyPr/>
        <a:lstStyle/>
        <a:p>
          <a:endParaRPr lang="en-US"/>
        </a:p>
      </dgm:t>
    </dgm:pt>
    <dgm:pt modelId="{EC0C6801-1820-4E4D-8335-49C1ABD0253E}" type="sibTrans" cxnId="{4C177A5D-D8F9-4993-974D-AC65430A6B20}">
      <dgm:prSet/>
      <dgm:spPr/>
      <dgm:t>
        <a:bodyPr/>
        <a:lstStyle/>
        <a:p>
          <a:endParaRPr lang="en-US"/>
        </a:p>
      </dgm:t>
    </dgm:pt>
    <dgm:pt modelId="{4D95C910-1F8B-44DC-A3A6-572372868B13}">
      <dgm:prSet/>
      <dgm:spPr/>
      <dgm:t>
        <a:bodyPr/>
        <a:lstStyle/>
        <a:p>
          <a:r>
            <a:rPr lang="en-IN" b="0" i="0"/>
            <a:t>Numeric Features:</a:t>
          </a:r>
          <a:endParaRPr lang="en-US"/>
        </a:p>
      </dgm:t>
    </dgm:pt>
    <dgm:pt modelId="{8B8E991A-34ED-438D-8959-F22EE3840700}" type="parTrans" cxnId="{AC5B4619-B62A-4054-A761-D380B69C442C}">
      <dgm:prSet/>
      <dgm:spPr/>
      <dgm:t>
        <a:bodyPr/>
        <a:lstStyle/>
        <a:p>
          <a:endParaRPr lang="en-US"/>
        </a:p>
      </dgm:t>
    </dgm:pt>
    <dgm:pt modelId="{DFCF0F34-91FA-4D14-B124-19F7C9F026DB}" type="sibTrans" cxnId="{AC5B4619-B62A-4054-A761-D380B69C442C}">
      <dgm:prSet/>
      <dgm:spPr/>
      <dgm:t>
        <a:bodyPr/>
        <a:lstStyle/>
        <a:p>
          <a:endParaRPr lang="en-US"/>
        </a:p>
      </dgm:t>
    </dgm:pt>
    <dgm:pt modelId="{E7FF174B-0194-4774-BCF3-150076169347}">
      <dgm:prSet/>
      <dgm:spPr/>
      <dgm:t>
        <a:bodyPr/>
        <a:lstStyle/>
        <a:p>
          <a:r>
            <a:rPr lang="en-IN" b="0" i="0" dirty="0"/>
            <a:t>We can say the </a:t>
          </a:r>
          <a:r>
            <a:rPr lang="en-IN" b="0" i="0" dirty="0" err="1"/>
            <a:t>the</a:t>
          </a:r>
          <a:r>
            <a:rPr lang="en-IN" b="0" i="0" dirty="0"/>
            <a:t> price of flight fares are increased by companies when it is close to the departure date, but this price reduction is very slight.</a:t>
          </a:r>
          <a:endParaRPr lang="en-US" dirty="0"/>
        </a:p>
      </dgm:t>
    </dgm:pt>
    <dgm:pt modelId="{93DFA0F7-0275-4361-8E8B-75927755521E}" type="parTrans" cxnId="{79D7DAC2-4D79-4230-A8AE-A458B7E573FA}">
      <dgm:prSet/>
      <dgm:spPr/>
      <dgm:t>
        <a:bodyPr/>
        <a:lstStyle/>
        <a:p>
          <a:endParaRPr lang="en-US"/>
        </a:p>
      </dgm:t>
    </dgm:pt>
    <dgm:pt modelId="{2850B207-04C8-4B53-8AEA-6FEE4ABB982E}" type="sibTrans" cxnId="{79D7DAC2-4D79-4230-A8AE-A458B7E573FA}">
      <dgm:prSet/>
      <dgm:spPr/>
      <dgm:t>
        <a:bodyPr/>
        <a:lstStyle/>
        <a:p>
          <a:endParaRPr lang="en-US"/>
        </a:p>
      </dgm:t>
    </dgm:pt>
    <dgm:pt modelId="{FAD07EA8-5B3D-42C3-8888-80881CC49859}">
      <dgm:prSet/>
      <dgm:spPr/>
      <dgm:t>
        <a:bodyPr/>
        <a:lstStyle/>
        <a:p>
          <a:r>
            <a:rPr lang="en-IN" b="0" i="0"/>
            <a:t>Duration of flight has no strong correlation with price.</a:t>
          </a:r>
          <a:endParaRPr lang="en-US"/>
        </a:p>
      </dgm:t>
    </dgm:pt>
    <dgm:pt modelId="{A5FDBFA0-2A94-4A32-9AC0-D3195776AEE1}" type="parTrans" cxnId="{34FFA023-40E4-46DA-9790-10C8A88D1782}">
      <dgm:prSet/>
      <dgm:spPr/>
      <dgm:t>
        <a:bodyPr/>
        <a:lstStyle/>
        <a:p>
          <a:endParaRPr lang="en-US"/>
        </a:p>
      </dgm:t>
    </dgm:pt>
    <dgm:pt modelId="{61F9DFCC-93DD-4E2F-9679-368A36ABDF36}" type="sibTrans" cxnId="{34FFA023-40E4-46DA-9790-10C8A88D1782}">
      <dgm:prSet/>
      <dgm:spPr/>
      <dgm:t>
        <a:bodyPr/>
        <a:lstStyle/>
        <a:p>
          <a:endParaRPr lang="en-US"/>
        </a:p>
      </dgm:t>
    </dgm:pt>
    <dgm:pt modelId="{02F5EAF7-3562-4FC0-B094-56D7B924E22D}">
      <dgm:prSet/>
      <dgm:spPr/>
      <dgm:t>
        <a:bodyPr/>
        <a:lstStyle/>
        <a:p>
          <a:r>
            <a:rPr lang="en-IN" b="0" i="0"/>
            <a:t>All features are statistically significant</a:t>
          </a:r>
          <a:endParaRPr lang="en-US"/>
        </a:p>
      </dgm:t>
    </dgm:pt>
    <dgm:pt modelId="{C33A0B5B-B8DB-4794-A9CF-9572CEFDC115}" type="parTrans" cxnId="{AB3EC2FC-0C00-4F51-9BDB-4866CD79CCD3}">
      <dgm:prSet/>
      <dgm:spPr/>
      <dgm:t>
        <a:bodyPr/>
        <a:lstStyle/>
        <a:p>
          <a:endParaRPr lang="en-US"/>
        </a:p>
      </dgm:t>
    </dgm:pt>
    <dgm:pt modelId="{530DA262-A768-4223-8931-6C55ACEDA044}" type="sibTrans" cxnId="{AB3EC2FC-0C00-4F51-9BDB-4866CD79CCD3}">
      <dgm:prSet/>
      <dgm:spPr/>
      <dgm:t>
        <a:bodyPr/>
        <a:lstStyle/>
        <a:p>
          <a:endParaRPr lang="en-US"/>
        </a:p>
      </dgm:t>
    </dgm:pt>
    <dgm:pt modelId="{091C3092-A0FE-4087-9FFE-8488783FF49C}" type="pres">
      <dgm:prSet presAssocID="{362A0B4B-B652-42E5-90C7-DFC006EE7C80}" presName="Name0" presStyleCnt="0">
        <dgm:presLayoutVars>
          <dgm:dir/>
          <dgm:animLvl val="lvl"/>
          <dgm:resizeHandles val="exact"/>
        </dgm:presLayoutVars>
      </dgm:prSet>
      <dgm:spPr/>
    </dgm:pt>
    <dgm:pt modelId="{2B05B9EB-4984-4895-B70D-9AF89E9B1F5C}" type="pres">
      <dgm:prSet presAssocID="{BA43A8E2-228D-422E-BD05-287A9B3B68DB}" presName="linNode" presStyleCnt="0"/>
      <dgm:spPr/>
    </dgm:pt>
    <dgm:pt modelId="{647BAA51-F7C9-481A-BB73-D1C07CFC5D1F}" type="pres">
      <dgm:prSet presAssocID="{BA43A8E2-228D-422E-BD05-287A9B3B68DB}" presName="parentText" presStyleLbl="node1" presStyleIdx="0" presStyleCnt="3">
        <dgm:presLayoutVars>
          <dgm:chMax val="1"/>
          <dgm:bulletEnabled val="1"/>
        </dgm:presLayoutVars>
      </dgm:prSet>
      <dgm:spPr/>
    </dgm:pt>
    <dgm:pt modelId="{85E729F3-23FB-4E90-82F7-6ED40FC21EE0}" type="pres">
      <dgm:prSet presAssocID="{4CF80319-E3B6-4C24-8EEC-399CF3E29EEC}" presName="sp" presStyleCnt="0"/>
      <dgm:spPr/>
    </dgm:pt>
    <dgm:pt modelId="{7D84CD8F-AE76-4535-AC77-A3E85EE9E0B7}" type="pres">
      <dgm:prSet presAssocID="{33E8F4B3-0B59-4227-9059-0863BA6E47EA}" presName="linNode" presStyleCnt="0"/>
      <dgm:spPr/>
    </dgm:pt>
    <dgm:pt modelId="{207F6DCC-4112-42EA-9A5E-94EB294C523D}" type="pres">
      <dgm:prSet presAssocID="{33E8F4B3-0B59-4227-9059-0863BA6E47EA}" presName="parentText" presStyleLbl="node1" presStyleIdx="1" presStyleCnt="3">
        <dgm:presLayoutVars>
          <dgm:chMax val="1"/>
          <dgm:bulletEnabled val="1"/>
        </dgm:presLayoutVars>
      </dgm:prSet>
      <dgm:spPr/>
    </dgm:pt>
    <dgm:pt modelId="{1A5DD8CC-4E06-4ED0-9522-13F2C49780CC}" type="pres">
      <dgm:prSet presAssocID="{33E8F4B3-0B59-4227-9059-0863BA6E47EA}" presName="descendantText" presStyleLbl="alignAccFollowNode1" presStyleIdx="0" presStyleCnt="2">
        <dgm:presLayoutVars>
          <dgm:bulletEnabled val="1"/>
        </dgm:presLayoutVars>
      </dgm:prSet>
      <dgm:spPr/>
    </dgm:pt>
    <dgm:pt modelId="{0E04C587-E1F3-411E-9C52-A55C2F0893C1}" type="pres">
      <dgm:prSet presAssocID="{214CCD81-B0DE-45B9-9A16-458142791F98}" presName="sp" presStyleCnt="0"/>
      <dgm:spPr/>
    </dgm:pt>
    <dgm:pt modelId="{E7BD72A9-671A-407E-BE5B-25CDB786022D}" type="pres">
      <dgm:prSet presAssocID="{4D95C910-1F8B-44DC-A3A6-572372868B13}" presName="linNode" presStyleCnt="0"/>
      <dgm:spPr/>
    </dgm:pt>
    <dgm:pt modelId="{0BD5B302-1E38-4E04-A508-6CC782B41EA6}" type="pres">
      <dgm:prSet presAssocID="{4D95C910-1F8B-44DC-A3A6-572372868B13}" presName="parentText" presStyleLbl="node1" presStyleIdx="2" presStyleCnt="3">
        <dgm:presLayoutVars>
          <dgm:chMax val="1"/>
          <dgm:bulletEnabled val="1"/>
        </dgm:presLayoutVars>
      </dgm:prSet>
      <dgm:spPr/>
    </dgm:pt>
    <dgm:pt modelId="{165DBF4B-25CF-468C-98FA-E07C511818D7}" type="pres">
      <dgm:prSet presAssocID="{4D95C910-1F8B-44DC-A3A6-572372868B13}" presName="descendantText" presStyleLbl="alignAccFollowNode1" presStyleIdx="1" presStyleCnt="2">
        <dgm:presLayoutVars>
          <dgm:bulletEnabled val="1"/>
        </dgm:presLayoutVars>
      </dgm:prSet>
      <dgm:spPr/>
    </dgm:pt>
  </dgm:ptLst>
  <dgm:cxnLst>
    <dgm:cxn modelId="{E90AD612-8155-4E63-9D4D-B7F0E9D6B7FF}" type="presOf" srcId="{BA43A8E2-228D-422E-BD05-287A9B3B68DB}" destId="{647BAA51-F7C9-481A-BB73-D1C07CFC5D1F}" srcOrd="0" destOrd="0" presId="urn:microsoft.com/office/officeart/2005/8/layout/vList5"/>
    <dgm:cxn modelId="{AC5B4619-B62A-4054-A761-D380B69C442C}" srcId="{362A0B4B-B652-42E5-90C7-DFC006EE7C80}" destId="{4D95C910-1F8B-44DC-A3A6-572372868B13}" srcOrd="2" destOrd="0" parTransId="{8B8E991A-34ED-438D-8959-F22EE3840700}" sibTransId="{DFCF0F34-91FA-4D14-B124-19F7C9F026DB}"/>
    <dgm:cxn modelId="{34FFA023-40E4-46DA-9790-10C8A88D1782}" srcId="{4D95C910-1F8B-44DC-A3A6-572372868B13}" destId="{FAD07EA8-5B3D-42C3-8888-80881CC49859}" srcOrd="1" destOrd="0" parTransId="{A5FDBFA0-2A94-4A32-9AC0-D3195776AEE1}" sibTransId="{61F9DFCC-93DD-4E2F-9679-368A36ABDF36}"/>
    <dgm:cxn modelId="{4C177A5D-D8F9-4993-974D-AC65430A6B20}" srcId="{33E8F4B3-0B59-4227-9059-0863BA6E47EA}" destId="{7D4109C3-3CDC-4CB0-8C89-CDA097575146}" srcOrd="0" destOrd="0" parTransId="{6B42AABB-CD75-45C0-9CD7-F2FD52E3CE2A}" sibTransId="{EC0C6801-1820-4E4D-8335-49C1ABD0253E}"/>
    <dgm:cxn modelId="{0E84C35F-302B-4F97-8016-B9AE9755E027}" type="presOf" srcId="{FAD07EA8-5B3D-42C3-8888-80881CC49859}" destId="{165DBF4B-25CF-468C-98FA-E07C511818D7}" srcOrd="0" destOrd="1" presId="urn:microsoft.com/office/officeart/2005/8/layout/vList5"/>
    <dgm:cxn modelId="{5E4AD866-052F-4477-B4C2-D3A11221ACBF}" type="presOf" srcId="{33E8F4B3-0B59-4227-9059-0863BA6E47EA}" destId="{207F6DCC-4112-42EA-9A5E-94EB294C523D}" srcOrd="0" destOrd="0" presId="urn:microsoft.com/office/officeart/2005/8/layout/vList5"/>
    <dgm:cxn modelId="{C1586850-8975-4B1B-BA0C-390FC3FE6818}" srcId="{362A0B4B-B652-42E5-90C7-DFC006EE7C80}" destId="{BA43A8E2-228D-422E-BD05-287A9B3B68DB}" srcOrd="0" destOrd="0" parTransId="{AD1FA87B-7AA2-4795-BE49-900B3896C20B}" sibTransId="{4CF80319-E3B6-4C24-8EEC-399CF3E29EEC}"/>
    <dgm:cxn modelId="{ECD8FD83-6F2E-4B88-A54A-991A5C1851AB}" type="presOf" srcId="{02F5EAF7-3562-4FC0-B094-56D7B924E22D}" destId="{165DBF4B-25CF-468C-98FA-E07C511818D7}" srcOrd="0" destOrd="2" presId="urn:microsoft.com/office/officeart/2005/8/layout/vList5"/>
    <dgm:cxn modelId="{DD29B889-29DC-485B-85C2-48F9E0E84CEC}" type="presOf" srcId="{362A0B4B-B652-42E5-90C7-DFC006EE7C80}" destId="{091C3092-A0FE-4087-9FFE-8488783FF49C}" srcOrd="0" destOrd="0" presId="urn:microsoft.com/office/officeart/2005/8/layout/vList5"/>
    <dgm:cxn modelId="{ED096D98-CD8F-40E1-A3E9-4EE09BD117FD}" type="presOf" srcId="{E7FF174B-0194-4774-BCF3-150076169347}" destId="{165DBF4B-25CF-468C-98FA-E07C511818D7}" srcOrd="0" destOrd="0" presId="urn:microsoft.com/office/officeart/2005/8/layout/vList5"/>
    <dgm:cxn modelId="{79D7DAC2-4D79-4230-A8AE-A458B7E573FA}" srcId="{4D95C910-1F8B-44DC-A3A6-572372868B13}" destId="{E7FF174B-0194-4774-BCF3-150076169347}" srcOrd="0" destOrd="0" parTransId="{93DFA0F7-0275-4361-8E8B-75927755521E}" sibTransId="{2850B207-04C8-4B53-8AEA-6FEE4ABB982E}"/>
    <dgm:cxn modelId="{6D0C1DE8-4C59-471C-8435-D9F4167A7610}" type="presOf" srcId="{4D95C910-1F8B-44DC-A3A6-572372868B13}" destId="{0BD5B302-1E38-4E04-A508-6CC782B41EA6}" srcOrd="0" destOrd="0" presId="urn:microsoft.com/office/officeart/2005/8/layout/vList5"/>
    <dgm:cxn modelId="{7887B3EC-C593-48FE-8BAC-D25DAAF3F92C}" type="presOf" srcId="{7D4109C3-3CDC-4CB0-8C89-CDA097575146}" destId="{1A5DD8CC-4E06-4ED0-9522-13F2C49780CC}" srcOrd="0" destOrd="0" presId="urn:microsoft.com/office/officeart/2005/8/layout/vList5"/>
    <dgm:cxn modelId="{A504DEF7-979B-4808-B0E5-38974E0762C6}" srcId="{362A0B4B-B652-42E5-90C7-DFC006EE7C80}" destId="{33E8F4B3-0B59-4227-9059-0863BA6E47EA}" srcOrd="1" destOrd="0" parTransId="{3F57422B-15EE-4989-A94A-75C352AE348B}" sibTransId="{214CCD81-B0DE-45B9-9A16-458142791F98}"/>
    <dgm:cxn modelId="{AB3EC2FC-0C00-4F51-9BDB-4866CD79CCD3}" srcId="{4D95C910-1F8B-44DC-A3A6-572372868B13}" destId="{02F5EAF7-3562-4FC0-B094-56D7B924E22D}" srcOrd="2" destOrd="0" parTransId="{C33A0B5B-B8DB-4794-A9CF-9572CEFDC115}" sibTransId="{530DA262-A768-4223-8931-6C55ACEDA044}"/>
    <dgm:cxn modelId="{E700E26E-5A76-4019-AFCC-0A7C2262A369}" type="presParOf" srcId="{091C3092-A0FE-4087-9FFE-8488783FF49C}" destId="{2B05B9EB-4984-4895-B70D-9AF89E9B1F5C}" srcOrd="0" destOrd="0" presId="urn:microsoft.com/office/officeart/2005/8/layout/vList5"/>
    <dgm:cxn modelId="{B5421DF2-2715-4235-AF27-BEA4730B0ECB}" type="presParOf" srcId="{2B05B9EB-4984-4895-B70D-9AF89E9B1F5C}" destId="{647BAA51-F7C9-481A-BB73-D1C07CFC5D1F}" srcOrd="0" destOrd="0" presId="urn:microsoft.com/office/officeart/2005/8/layout/vList5"/>
    <dgm:cxn modelId="{EBF65C60-A7EB-4632-B08F-6BC9640D431D}" type="presParOf" srcId="{091C3092-A0FE-4087-9FFE-8488783FF49C}" destId="{85E729F3-23FB-4E90-82F7-6ED40FC21EE0}" srcOrd="1" destOrd="0" presId="urn:microsoft.com/office/officeart/2005/8/layout/vList5"/>
    <dgm:cxn modelId="{1529194B-126C-4F47-93F5-1F25269DB511}" type="presParOf" srcId="{091C3092-A0FE-4087-9FFE-8488783FF49C}" destId="{7D84CD8F-AE76-4535-AC77-A3E85EE9E0B7}" srcOrd="2" destOrd="0" presId="urn:microsoft.com/office/officeart/2005/8/layout/vList5"/>
    <dgm:cxn modelId="{711686BA-6720-4823-BAD1-F0653CCD94C4}" type="presParOf" srcId="{7D84CD8F-AE76-4535-AC77-A3E85EE9E0B7}" destId="{207F6DCC-4112-42EA-9A5E-94EB294C523D}" srcOrd="0" destOrd="0" presId="urn:microsoft.com/office/officeart/2005/8/layout/vList5"/>
    <dgm:cxn modelId="{79422A18-8064-4239-8014-DEBA1598B368}" type="presParOf" srcId="{7D84CD8F-AE76-4535-AC77-A3E85EE9E0B7}" destId="{1A5DD8CC-4E06-4ED0-9522-13F2C49780CC}" srcOrd="1" destOrd="0" presId="urn:microsoft.com/office/officeart/2005/8/layout/vList5"/>
    <dgm:cxn modelId="{87A6A22A-EBC1-4011-A69D-1236E17EFE28}" type="presParOf" srcId="{091C3092-A0FE-4087-9FFE-8488783FF49C}" destId="{0E04C587-E1F3-411E-9C52-A55C2F0893C1}" srcOrd="3" destOrd="0" presId="urn:microsoft.com/office/officeart/2005/8/layout/vList5"/>
    <dgm:cxn modelId="{CD0CDD3A-B96A-467D-8EAA-944EDFA6E169}" type="presParOf" srcId="{091C3092-A0FE-4087-9FFE-8488783FF49C}" destId="{E7BD72A9-671A-407E-BE5B-25CDB786022D}" srcOrd="4" destOrd="0" presId="urn:microsoft.com/office/officeart/2005/8/layout/vList5"/>
    <dgm:cxn modelId="{4F96D390-80F1-4C52-9299-2132C1D8A185}" type="presParOf" srcId="{E7BD72A9-671A-407E-BE5B-25CDB786022D}" destId="{0BD5B302-1E38-4E04-A508-6CC782B41EA6}" srcOrd="0" destOrd="0" presId="urn:microsoft.com/office/officeart/2005/8/layout/vList5"/>
    <dgm:cxn modelId="{1CD8F3A1-AC9C-4059-83C7-EB60E457FC2E}" type="presParOf" srcId="{E7BD72A9-671A-407E-BE5B-25CDB786022D}" destId="{165DBF4B-25CF-468C-98FA-E07C511818D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BAA51-F7C9-481A-BB73-D1C07CFC5D1F}">
      <dsp:nvSpPr>
        <dsp:cNvPr id="0" name=""/>
        <dsp:cNvSpPr/>
      </dsp:nvSpPr>
      <dsp:spPr>
        <a:xfrm>
          <a:off x="0" y="2415"/>
          <a:ext cx="3950208" cy="159454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0" i="0" kern="1200" dirty="0"/>
            <a:t>Observations:</a:t>
          </a:r>
          <a:endParaRPr lang="en-US" sz="2400" kern="1200" dirty="0"/>
        </a:p>
      </dsp:txBody>
      <dsp:txXfrm>
        <a:off x="77839" y="80254"/>
        <a:ext cx="3794530" cy="1438866"/>
      </dsp:txXfrm>
    </dsp:sp>
    <dsp:sp modelId="{1A5DD8CC-4E06-4ED0-9522-13F2C49780CC}">
      <dsp:nvSpPr>
        <dsp:cNvPr id="0" name=""/>
        <dsp:cNvSpPr/>
      </dsp:nvSpPr>
      <dsp:spPr>
        <a:xfrm rot="5400000">
          <a:off x="6823686" y="-1037336"/>
          <a:ext cx="1275635" cy="702259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0" i="0" kern="1200"/>
            <a:t>It can be assessed the passengers do care about the airline service that they choose, the arrival time of flight, the class and the number of stops the flight has.</a:t>
          </a:r>
          <a:endParaRPr lang="en-US" sz="1600" kern="1200"/>
        </a:p>
      </dsp:txBody>
      <dsp:txXfrm rot="-5400000">
        <a:off x="3950208" y="1898413"/>
        <a:ext cx="6960321" cy="1151093"/>
      </dsp:txXfrm>
    </dsp:sp>
    <dsp:sp modelId="{207F6DCC-4112-42EA-9A5E-94EB294C523D}">
      <dsp:nvSpPr>
        <dsp:cNvPr id="0" name=""/>
        <dsp:cNvSpPr/>
      </dsp:nvSpPr>
      <dsp:spPr>
        <a:xfrm>
          <a:off x="0" y="1676687"/>
          <a:ext cx="3950208" cy="159454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0" i="0" kern="1200"/>
            <a:t>Categorical Features: (ANOVA Results- Greater T-statistic,Greater the willingness to pay)</a:t>
          </a:r>
          <a:endParaRPr lang="en-US" sz="2400" kern="1200"/>
        </a:p>
      </dsp:txBody>
      <dsp:txXfrm>
        <a:off x="77839" y="1754526"/>
        <a:ext cx="3794530" cy="1438866"/>
      </dsp:txXfrm>
    </dsp:sp>
    <dsp:sp modelId="{165DBF4B-25CF-468C-98FA-E07C511818D7}">
      <dsp:nvSpPr>
        <dsp:cNvPr id="0" name=""/>
        <dsp:cNvSpPr/>
      </dsp:nvSpPr>
      <dsp:spPr>
        <a:xfrm rot="5400000">
          <a:off x="6823686" y="636935"/>
          <a:ext cx="1275635" cy="7022592"/>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IN" sz="1600" b="0" i="0" kern="1200" dirty="0"/>
            <a:t>We can say the </a:t>
          </a:r>
          <a:r>
            <a:rPr lang="en-IN" sz="1600" b="0" i="0" kern="1200" dirty="0" err="1"/>
            <a:t>the</a:t>
          </a:r>
          <a:r>
            <a:rPr lang="en-IN" sz="1600" b="0" i="0" kern="1200" dirty="0"/>
            <a:t> price of flight fares are increased by companies when it is close to the departure date, but this price reduction is very slight.</a:t>
          </a:r>
          <a:endParaRPr lang="en-US" sz="1600" kern="1200" dirty="0"/>
        </a:p>
        <a:p>
          <a:pPr marL="171450" lvl="1" indent="-171450" algn="l" defTabSz="711200">
            <a:lnSpc>
              <a:spcPct val="90000"/>
            </a:lnSpc>
            <a:spcBef>
              <a:spcPct val="0"/>
            </a:spcBef>
            <a:spcAft>
              <a:spcPct val="15000"/>
            </a:spcAft>
            <a:buChar char="•"/>
          </a:pPr>
          <a:r>
            <a:rPr lang="en-IN" sz="1600" b="0" i="0" kern="1200"/>
            <a:t>Duration of flight has no strong correlation with price.</a:t>
          </a:r>
          <a:endParaRPr lang="en-US" sz="1600" kern="1200"/>
        </a:p>
        <a:p>
          <a:pPr marL="171450" lvl="1" indent="-171450" algn="l" defTabSz="711200">
            <a:lnSpc>
              <a:spcPct val="90000"/>
            </a:lnSpc>
            <a:spcBef>
              <a:spcPct val="0"/>
            </a:spcBef>
            <a:spcAft>
              <a:spcPct val="15000"/>
            </a:spcAft>
            <a:buChar char="•"/>
          </a:pPr>
          <a:r>
            <a:rPr lang="en-IN" sz="1600" b="0" i="0" kern="1200"/>
            <a:t>All features are statistically significant</a:t>
          </a:r>
          <a:endParaRPr lang="en-US" sz="1600" kern="1200"/>
        </a:p>
      </dsp:txBody>
      <dsp:txXfrm rot="-5400000">
        <a:off x="3950208" y="3572685"/>
        <a:ext cx="6960321" cy="1151093"/>
      </dsp:txXfrm>
    </dsp:sp>
    <dsp:sp modelId="{0BD5B302-1E38-4E04-A508-6CC782B41EA6}">
      <dsp:nvSpPr>
        <dsp:cNvPr id="0" name=""/>
        <dsp:cNvSpPr/>
      </dsp:nvSpPr>
      <dsp:spPr>
        <a:xfrm>
          <a:off x="0" y="3350959"/>
          <a:ext cx="3950208" cy="1594544"/>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IN" sz="2400" b="0" i="0" kern="1200"/>
            <a:t>Numeric Features:</a:t>
          </a:r>
          <a:endParaRPr lang="en-US" sz="2400" kern="1200"/>
        </a:p>
      </dsp:txBody>
      <dsp:txXfrm>
        <a:off x="77839" y="3428798"/>
        <a:ext cx="3794530" cy="143886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6BFB4-EB20-4BBA-8354-CD1D3A05CC64}" type="datetimeFigureOut">
              <a:rPr lang="en-IN" smtClean="0"/>
              <a:t>21-08-2023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105DE-E990-454B-9A6B-67D5CCC55024}" type="slidenum">
              <a:rPr lang="en-IN" smtClean="0"/>
              <a:t>‹#›</a:t>
            </a:fld>
            <a:endParaRPr lang="en-IN"/>
          </a:p>
        </p:txBody>
      </p:sp>
    </p:spTree>
    <p:extLst>
      <p:ext uri="{BB962C8B-B14F-4D97-AF65-F5344CB8AC3E}">
        <p14:creationId xmlns:p14="http://schemas.microsoft.com/office/powerpoint/2010/main" val="3498639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242255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7105DE-E990-454B-9A6B-67D5CCC55024}" type="slidenum">
              <a:rPr lang="en-IN" smtClean="0"/>
              <a:t>4</a:t>
            </a:fld>
            <a:endParaRPr lang="en-IN"/>
          </a:p>
        </p:txBody>
      </p:sp>
    </p:spTree>
    <p:extLst>
      <p:ext uri="{BB962C8B-B14F-4D97-AF65-F5344CB8AC3E}">
        <p14:creationId xmlns:p14="http://schemas.microsoft.com/office/powerpoint/2010/main" val="23246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7105DE-E990-454B-9A6B-67D5CCC55024}" type="slidenum">
              <a:rPr lang="en-IN" smtClean="0"/>
              <a:t>5</a:t>
            </a:fld>
            <a:endParaRPr lang="en-IN"/>
          </a:p>
        </p:txBody>
      </p:sp>
    </p:spTree>
    <p:extLst>
      <p:ext uri="{BB962C8B-B14F-4D97-AF65-F5344CB8AC3E}">
        <p14:creationId xmlns:p14="http://schemas.microsoft.com/office/powerpoint/2010/main" val="200121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7105DE-E990-454B-9A6B-67D5CCC55024}" type="slidenum">
              <a:rPr lang="en-IN" smtClean="0"/>
              <a:t>6</a:t>
            </a:fld>
            <a:endParaRPr lang="en-IN"/>
          </a:p>
        </p:txBody>
      </p:sp>
    </p:spTree>
    <p:extLst>
      <p:ext uri="{BB962C8B-B14F-4D97-AF65-F5344CB8AC3E}">
        <p14:creationId xmlns:p14="http://schemas.microsoft.com/office/powerpoint/2010/main" val="3973587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3_Cover alternat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B7F2A12E-7729-47A0-BC4C-937A569C1503}"/>
              </a:ext>
            </a:extLst>
          </p:cNvPr>
          <p:cNvSpPr>
            <a:spLocks noChangeAspect="1"/>
          </p:cNvSpPr>
          <p:nvPr userDrawn="1"/>
        </p:nvSpPr>
        <p:spPr bwMode="gray">
          <a:xfrm rot="10800000">
            <a:off x="504883" y="594864"/>
            <a:ext cx="6009412" cy="4064277"/>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 name="connsiteX0" fmla="*/ 6 w 10000"/>
              <a:gd name="connsiteY0" fmla="*/ 0 h 10688"/>
              <a:gd name="connsiteX1" fmla="*/ 0 w 10000"/>
              <a:gd name="connsiteY1" fmla="*/ 10688 h 10688"/>
              <a:gd name="connsiteX2" fmla="*/ 10000 w 10000"/>
              <a:gd name="connsiteY2" fmla="*/ 7911 h 10688"/>
              <a:gd name="connsiteX3" fmla="*/ 10000 w 10000"/>
              <a:gd name="connsiteY3" fmla="*/ 7 h 10688"/>
              <a:gd name="connsiteX4" fmla="*/ 6 w 10000"/>
              <a:gd name="connsiteY4" fmla="*/ 0 h 1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688">
                <a:moveTo>
                  <a:pt x="6" y="0"/>
                </a:moveTo>
                <a:cubicBezTo>
                  <a:pt x="4" y="2358"/>
                  <a:pt x="2" y="8331"/>
                  <a:pt x="0" y="10688"/>
                </a:cubicBezTo>
                <a:lnTo>
                  <a:pt x="10000" y="7911"/>
                </a:lnTo>
                <a:lnTo>
                  <a:pt x="10000" y="7"/>
                </a:lnTo>
                <a:lnTo>
                  <a:pt x="6" y="0"/>
                </a:lnTo>
                <a:close/>
              </a:path>
            </a:pathLst>
          </a:custGeom>
          <a:solidFill>
            <a:srgbClr val="FFE600"/>
          </a:solidFill>
          <a:ln w="9525">
            <a:noFill/>
            <a:round/>
            <a:headEnd/>
            <a:tailEnd/>
          </a:ln>
        </p:spPr>
        <p:txBody>
          <a:bodyPr vert="horz" wrap="square" lIns="91392" tIns="45696" rIns="91392" bIns="45696" numCol="1" anchor="t" anchorCtr="0" compatLnSpc="1">
            <a:prstTxWarp prst="textNoShape">
              <a:avLst/>
            </a:prstTxWarp>
          </a:bodyPr>
          <a:lstStyle/>
          <a:p>
            <a:endParaRPr lang="en-GB" sz="1799" dirty="0"/>
          </a:p>
        </p:txBody>
      </p:sp>
      <p:sp>
        <p:nvSpPr>
          <p:cNvPr id="9" name="Title 1">
            <a:extLst>
              <a:ext uri="{FF2B5EF4-FFF2-40B4-BE49-F238E27FC236}">
                <a16:creationId xmlns:a16="http://schemas.microsoft.com/office/drawing/2014/main" id="{9306FE6B-2888-42EC-9409-22E0C44C3EFB}"/>
              </a:ext>
            </a:extLst>
          </p:cNvPr>
          <p:cNvSpPr>
            <a:spLocks noGrp="1"/>
          </p:cNvSpPr>
          <p:nvPr>
            <p:ph type="ctrTitle" hasCustomPrompt="1"/>
          </p:nvPr>
        </p:nvSpPr>
        <p:spPr>
          <a:xfrm>
            <a:off x="793246" y="1873223"/>
            <a:ext cx="5419932" cy="860400"/>
          </a:xfrm>
        </p:spPr>
        <p:txBody>
          <a:bodyPr/>
          <a:lstStyle>
            <a:lvl1pPr>
              <a:defRPr sz="2999" b="0">
                <a:solidFill>
                  <a:srgbClr val="404040"/>
                </a:solidFill>
                <a:latin typeface="EYInterstate Light" panose="02000506000000020004" pitchFamily="2" charset="0"/>
                <a:cs typeface="Arial" pitchFamily="34" charset="0"/>
              </a:defRPr>
            </a:lvl1pPr>
          </a:lstStyle>
          <a:p>
            <a:r>
              <a:rPr lang="en-GB" dirty="0"/>
              <a:t>Title (EY Interstate Light 30 point)</a:t>
            </a:r>
          </a:p>
        </p:txBody>
      </p:sp>
      <p:sp>
        <p:nvSpPr>
          <p:cNvPr id="10" name="Subtitle 2">
            <a:extLst>
              <a:ext uri="{FF2B5EF4-FFF2-40B4-BE49-F238E27FC236}">
                <a16:creationId xmlns:a16="http://schemas.microsoft.com/office/drawing/2014/main" id="{62FC3DF6-2861-4293-9E33-F3E405EF9FAB}"/>
              </a:ext>
            </a:extLst>
          </p:cNvPr>
          <p:cNvSpPr>
            <a:spLocks noGrp="1"/>
          </p:cNvSpPr>
          <p:nvPr>
            <p:ph type="subTitle" idx="1" hasCustomPrompt="1"/>
          </p:nvPr>
        </p:nvSpPr>
        <p:spPr>
          <a:xfrm>
            <a:off x="793247" y="2819492"/>
            <a:ext cx="5419932" cy="391225"/>
          </a:xfrm>
        </p:spPr>
        <p:txBody>
          <a:bodyPr/>
          <a:lstStyle>
            <a:lvl1pPr marL="0" marR="0" indent="0" algn="l" defTabSz="913943" rtl="0" eaLnBrk="1" fontAlgn="auto" latinLnBrk="0" hangingPunct="1">
              <a:lnSpc>
                <a:spcPct val="100000"/>
              </a:lnSpc>
              <a:spcBef>
                <a:spcPct val="20000"/>
              </a:spcBef>
              <a:spcAft>
                <a:spcPts val="1199"/>
              </a:spcAft>
              <a:buClr>
                <a:schemeClr val="accent2"/>
              </a:buClr>
              <a:buSzPct val="70000"/>
              <a:buFont typeface="Arial" pitchFamily="34" charset="0"/>
              <a:buNone/>
              <a:tabLst/>
              <a:defRPr sz="1599" b="0">
                <a:solidFill>
                  <a:srgbClr val="404040"/>
                </a:solidFill>
                <a:latin typeface="EYInterstate" panose="02000503020000020004" pitchFamily="2" charset="0"/>
                <a:cs typeface="Arial" pitchFamily="34" charset="0"/>
              </a:defRPr>
            </a:lvl1pPr>
            <a:lvl2pPr marL="0" indent="0" algn="l">
              <a:buNone/>
              <a:defRPr sz="1599">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r>
              <a:rPr lang="en-GB" sz="1599" dirty="0"/>
              <a:t>Subtitle (EY Interstate 16 point)</a:t>
            </a:r>
          </a:p>
          <a:p>
            <a:pPr marL="0" marR="0" lvl="0" indent="0" algn="l" defTabSz="913943" rtl="0" eaLnBrk="1" fontAlgn="auto" latinLnBrk="0" hangingPunct="1">
              <a:lnSpc>
                <a:spcPct val="100000"/>
              </a:lnSpc>
              <a:spcBef>
                <a:spcPct val="20000"/>
              </a:spcBef>
              <a:spcAft>
                <a:spcPts val="1199"/>
              </a:spcAft>
              <a:buClr>
                <a:schemeClr val="accent2"/>
              </a:buClr>
              <a:buSzPct val="70000"/>
              <a:buFont typeface="Arial" pitchFamily="34" charset="0"/>
              <a:buNone/>
              <a:tabLst/>
              <a:defRPr/>
            </a:pPr>
            <a:r>
              <a:rPr lang="en-IN" b="1" dirty="0"/>
              <a:t>XX Month 200X (EY Interstate bold 16 point)</a:t>
            </a:r>
          </a:p>
        </p:txBody>
      </p:sp>
      <p:grpSp>
        <p:nvGrpSpPr>
          <p:cNvPr id="11" name="Group 4">
            <a:extLst>
              <a:ext uri="{FF2B5EF4-FFF2-40B4-BE49-F238E27FC236}">
                <a16:creationId xmlns:a16="http://schemas.microsoft.com/office/drawing/2014/main" id="{8AE72999-64B9-400D-B276-16BADE1AD572}"/>
              </a:ext>
            </a:extLst>
          </p:cNvPr>
          <p:cNvGrpSpPr>
            <a:grpSpLocks noChangeAspect="1"/>
          </p:cNvGrpSpPr>
          <p:nvPr userDrawn="1"/>
        </p:nvGrpSpPr>
        <p:grpSpPr bwMode="auto">
          <a:xfrm>
            <a:off x="10359392" y="4960938"/>
            <a:ext cx="1224912" cy="1435100"/>
            <a:chOff x="6529" y="3125"/>
            <a:chExt cx="772" cy="904"/>
          </a:xfrm>
        </p:grpSpPr>
        <p:sp>
          <p:nvSpPr>
            <p:cNvPr id="12" name="Freeform 5">
              <a:extLst>
                <a:ext uri="{FF2B5EF4-FFF2-40B4-BE49-F238E27FC236}">
                  <a16:creationId xmlns:a16="http://schemas.microsoft.com/office/drawing/2014/main" id="{B20916FE-1037-44A8-A815-13B16E654388}"/>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3" name="Freeform 6">
              <a:extLst>
                <a:ext uri="{FF2B5EF4-FFF2-40B4-BE49-F238E27FC236}">
                  <a16:creationId xmlns:a16="http://schemas.microsoft.com/office/drawing/2014/main" id="{9E21227F-16C4-4E48-B9B5-03B2F374C37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dirty="0"/>
            </a:p>
          </p:txBody>
        </p:sp>
      </p:grpSp>
    </p:spTree>
    <p:extLst>
      <p:ext uri="{BB962C8B-B14F-4D97-AF65-F5344CB8AC3E}">
        <p14:creationId xmlns:p14="http://schemas.microsoft.com/office/powerpoint/2010/main" val="1059024747"/>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122461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625826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Standard slide_no bulle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BA94B7-7BDE-4510-A417-A765301D1371}"/>
              </a:ext>
            </a:extLst>
          </p:cNvPr>
          <p:cNvSpPr>
            <a:spLocks noGrp="1"/>
          </p:cNvSpPr>
          <p:nvPr>
            <p:ph type="pic" sz="quarter" idx="11"/>
          </p:nvPr>
        </p:nvSpPr>
        <p:spPr>
          <a:xfrm>
            <a:off x="0" y="0"/>
            <a:ext cx="12192000" cy="6858000"/>
          </a:xfrm>
          <a:ln>
            <a:noFill/>
          </a:ln>
        </p:spPr>
        <p:txBody>
          <a:bodyPr/>
          <a:lstStyle>
            <a:lvl1pPr marL="0" indent="0" algn="ctr">
              <a:buNone/>
              <a:defRPr/>
            </a:lvl1pPr>
          </a:lstStyle>
          <a:p>
            <a:endParaRPr lang="en-IN" dirty="0"/>
          </a:p>
        </p:txBody>
      </p:sp>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tx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565472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2"/>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dirty="0"/>
              <a:t>Chapter Title</a:t>
            </a:r>
            <a:endParaRPr lang="en-IN" dirty="0"/>
          </a:p>
        </p:txBody>
      </p:sp>
    </p:spTree>
    <p:extLst>
      <p:ext uri="{BB962C8B-B14F-4D97-AF65-F5344CB8AC3E}">
        <p14:creationId xmlns:p14="http://schemas.microsoft.com/office/powerpoint/2010/main" val="33036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dirty="0">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dirty="0"/>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dirty="0"/>
              <a:t>Job Title</a:t>
            </a:r>
          </a:p>
        </p:txBody>
      </p:sp>
    </p:spTree>
    <p:extLst>
      <p:ext uri="{BB962C8B-B14F-4D97-AF65-F5344CB8AC3E}">
        <p14:creationId xmlns:p14="http://schemas.microsoft.com/office/powerpoint/2010/main" val="878486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dirty="0"/>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dirty="0"/>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dirty="0"/>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dirty="0">
                <a:solidFill>
                  <a:schemeClr val="tx2"/>
                </a:solidFill>
                <a:latin typeface="Georgia" panose="02040502050405020303" pitchFamily="18" charset="0"/>
              </a:rPr>
              <a:t>“ </a:t>
            </a:r>
          </a:p>
        </p:txBody>
      </p:sp>
    </p:spTree>
    <p:extLst>
      <p:ext uri="{BB962C8B-B14F-4D97-AF65-F5344CB8AC3E}">
        <p14:creationId xmlns:p14="http://schemas.microsoft.com/office/powerpoint/2010/main" val="1908460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616900" y="2578743"/>
            <a:ext cx="4535597" cy="1055708"/>
          </a:xfrm>
        </p:spPr>
        <p:txBody>
          <a:bodyPr/>
          <a:lstStyle>
            <a:lvl1pPr marL="0" indent="0">
              <a:buNone/>
              <a:defRPr sz="2999"/>
            </a:lvl1pPr>
          </a:lstStyle>
          <a:p>
            <a:pPr lvl="0"/>
            <a:r>
              <a:rPr lang="en-IN" dirty="0"/>
              <a:t>Chapter Title</a:t>
            </a:r>
          </a:p>
          <a:p>
            <a:pPr lvl="0"/>
            <a:r>
              <a:rPr lang="en-IN" dirty="0"/>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616900" y="3840384"/>
            <a:ext cx="4535597" cy="1055708"/>
          </a:xfrm>
        </p:spPr>
        <p:txBody>
          <a:bodyPr/>
          <a:lstStyle>
            <a:lvl1pPr marL="0" indent="0">
              <a:buNone/>
              <a:defRPr sz="1599"/>
            </a:lvl1pPr>
          </a:lstStyle>
          <a:p>
            <a:pPr lvl="0"/>
            <a:r>
              <a:rPr lang="en-IN" dirty="0"/>
              <a:t>text</a:t>
            </a:r>
          </a:p>
        </p:txBody>
      </p:sp>
    </p:spTree>
    <p:extLst>
      <p:ext uri="{BB962C8B-B14F-4D97-AF65-F5344CB8AC3E}">
        <p14:creationId xmlns:p14="http://schemas.microsoft.com/office/powerpoint/2010/main" val="1907953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dirty="0"/>
              <a:t>Click to edit Master title style</a:t>
            </a:r>
            <a:endParaRPr lang="en-GB" dirty="0"/>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dirty="0"/>
              <a:t>Content EY Interstate Light, 16pt, Lorem ipsum dolor, 12pt, </a:t>
            </a:r>
            <a:r>
              <a:rPr lang="en-US" dirty="0" err="1"/>
              <a:t>Utinam</a:t>
            </a:r>
            <a:r>
              <a:rPr lang="en-US" dirty="0"/>
              <a:t> </a:t>
            </a:r>
            <a:r>
              <a:rPr lang="en-US" dirty="0" err="1"/>
              <a:t>nonumy</a:t>
            </a:r>
            <a:r>
              <a:rPr lang="en-US" dirty="0"/>
              <a:t> </a:t>
            </a:r>
            <a:r>
              <a:rPr lang="en-US" dirty="0" err="1"/>
              <a:t>abhorreant</a:t>
            </a:r>
            <a:r>
              <a:rPr lang="en-US" dirty="0"/>
              <a:t> </a:t>
            </a:r>
            <a:r>
              <a:rPr lang="en-US" dirty="0" err="1"/>
              <a:t>sead</a:t>
            </a:r>
            <a:r>
              <a:rPr lang="en-US" dirty="0"/>
              <a:t>. </a:t>
            </a:r>
            <a:r>
              <a:rPr lang="en-US" dirty="0" err="1"/>
              <a:t>Putant</a:t>
            </a:r>
            <a:r>
              <a:rPr lang="en-US" dirty="0"/>
              <a:t> </a:t>
            </a:r>
            <a:r>
              <a:rPr lang="en-US" dirty="0" err="1"/>
              <a:t>probatus</a:t>
            </a:r>
            <a:r>
              <a:rPr lang="en-US" dirty="0"/>
              <a:t> id vis, ad his </a:t>
            </a:r>
            <a:r>
              <a:rPr lang="en-US" dirty="0" err="1"/>
              <a:t>meis</a:t>
            </a:r>
            <a:r>
              <a:rPr lang="en-US" dirty="0"/>
              <a:t> </a:t>
            </a:r>
            <a:r>
              <a:rPr lang="en-US" dirty="0" err="1"/>
              <a:t>habemus</a:t>
            </a:r>
            <a:r>
              <a:rPr lang="en-US" dirty="0"/>
              <a:t> </a:t>
            </a:r>
            <a:r>
              <a:rPr lang="en-US" dirty="0" err="1"/>
              <a:t>repudiare</a:t>
            </a:r>
            <a:r>
              <a:rPr lang="en-US" dirty="0"/>
              <a:t>, has an </a:t>
            </a:r>
            <a:r>
              <a:rPr lang="en-US" dirty="0" err="1"/>
              <a:t>pericula</a:t>
            </a:r>
            <a:r>
              <a:rPr lang="en-US" dirty="0"/>
              <a:t> </a:t>
            </a:r>
            <a:r>
              <a:rPr lang="en-US" dirty="0" err="1"/>
              <a:t>tractatos</a:t>
            </a:r>
            <a:r>
              <a:rPr lang="en-US" dirty="0"/>
              <a:t>. </a:t>
            </a:r>
            <a:r>
              <a:rPr lang="en-US" dirty="0" err="1"/>
              <a:t>Nec</a:t>
            </a:r>
            <a:r>
              <a:rPr lang="en-US" dirty="0"/>
              <a:t> </a:t>
            </a:r>
            <a:r>
              <a:rPr lang="en-US" dirty="0" err="1"/>
              <a:t>debitis</a:t>
            </a:r>
            <a:r>
              <a:rPr lang="en-US" dirty="0"/>
              <a:t> </a:t>
            </a:r>
            <a:r>
              <a:rPr lang="en-US" dirty="0" err="1"/>
              <a:t>dissentias</a:t>
            </a:r>
            <a:r>
              <a:rPr lang="en-US" dirty="0"/>
              <a:t> ad. </a:t>
            </a:r>
            <a:r>
              <a:rPr lang="en-US" dirty="0" err="1"/>
              <a:t>Patrioque</a:t>
            </a:r>
            <a:r>
              <a:rPr lang="en-US" dirty="0"/>
              <a:t> </a:t>
            </a:r>
            <a:r>
              <a:rPr lang="en-US" dirty="0" err="1"/>
              <a:t>voluptatum</a:t>
            </a:r>
            <a:r>
              <a:rPr lang="en-US" dirty="0"/>
              <a:t> </a:t>
            </a:r>
            <a:r>
              <a:rPr lang="en-US" dirty="0" err="1"/>
              <a:t>sed</a:t>
            </a:r>
            <a:r>
              <a:rPr lang="en-US" dirty="0"/>
              <a:t> ex, id </a:t>
            </a:r>
            <a:r>
              <a:rPr lang="en-US" dirty="0" err="1"/>
              <a:t>admodum</a:t>
            </a:r>
            <a:r>
              <a:rPr lang="en-US" dirty="0"/>
              <a:t>.</a:t>
            </a:r>
          </a:p>
          <a:p>
            <a:pPr lvl="0"/>
            <a:endParaRPr lang="en-US"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792584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0507BA1-EA97-432B-8AAE-BE8FEE624583}"/>
              </a:ext>
            </a:extLst>
          </p:cNvPr>
          <p:cNvSpPr>
            <a:spLocks noGrp="1"/>
          </p:cNvSpPr>
          <p:nvPr>
            <p:ph type="pic" sz="quarter" idx="10"/>
          </p:nvPr>
        </p:nvSpPr>
        <p:spPr>
          <a:xfrm>
            <a:off x="0" y="0"/>
            <a:ext cx="12192000" cy="6858000"/>
          </a:xfrm>
          <a:ln>
            <a:noFill/>
          </a:ln>
        </p:spPr>
        <p:txBody>
          <a:bodyPr/>
          <a:lstStyle>
            <a:lvl1pPr marL="0" indent="0" algn="ctr">
              <a:buNone/>
              <a:defRPr/>
            </a:lvl1pPr>
          </a:lstStyle>
          <a:p>
            <a:endParaRPr lang="en-IN"/>
          </a:p>
        </p:txBody>
      </p:sp>
    </p:spTree>
    <p:extLst>
      <p:ext uri="{BB962C8B-B14F-4D97-AF65-F5344CB8AC3E}">
        <p14:creationId xmlns:p14="http://schemas.microsoft.com/office/powerpoint/2010/main" val="3998318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58253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14" name="Group 4">
            <a:extLst>
              <a:ext uri="{FF2B5EF4-FFF2-40B4-BE49-F238E27FC236}">
                <a16:creationId xmlns:a16="http://schemas.microsoft.com/office/drawing/2014/main" id="{C8422AE9-8257-41A9-AB41-1F10585C886F}"/>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D19659BD-653C-4300-9060-420AFAE39587}"/>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6">
              <a:extLst>
                <a:ext uri="{FF2B5EF4-FFF2-40B4-BE49-F238E27FC236}">
                  <a16:creationId xmlns:a16="http://schemas.microsoft.com/office/drawing/2014/main" id="{A4669336-72A1-4233-827A-C41AB4C1CC04}"/>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1594236632"/>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dirty="0"/>
              <a:t>Click to edit Master title style</a:t>
            </a:r>
            <a:endParaRPr lang="en-GB" dirty="0"/>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619858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471906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dirty="0"/>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dirty="0"/>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dirty="0"/>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167943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138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9983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86910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31903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2204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dirty="0"/>
              <a:t>Video</a:t>
            </a:r>
          </a:p>
        </p:txBody>
      </p:sp>
    </p:spTree>
    <p:extLst>
      <p:ext uri="{BB962C8B-B14F-4D97-AF65-F5344CB8AC3E}">
        <p14:creationId xmlns:p14="http://schemas.microsoft.com/office/powerpoint/2010/main" val="1185462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7200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dirty="0"/>
              <a:t>Job Title</a:t>
            </a:r>
            <a:endParaRPr lang="en-GB" dirty="0"/>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endParaRPr lang="en-GB" dirty="0"/>
          </a:p>
        </p:txBody>
      </p:sp>
      <p:grpSp>
        <p:nvGrpSpPr>
          <p:cNvPr id="2" name="Group 4">
            <a:extLst>
              <a:ext uri="{FF2B5EF4-FFF2-40B4-BE49-F238E27FC236}">
                <a16:creationId xmlns:a16="http://schemas.microsoft.com/office/drawing/2014/main" id="{63F02F42-4916-4588-807F-4BB7367EB0EC}"/>
              </a:ext>
            </a:extLst>
          </p:cNvPr>
          <p:cNvGrpSpPr>
            <a:grpSpLocks noChangeAspect="1"/>
          </p:cNvGrpSpPr>
          <p:nvPr userDrawn="1"/>
        </p:nvGrpSpPr>
        <p:grpSpPr bwMode="auto">
          <a:xfrm>
            <a:off x="10359392" y="4960938"/>
            <a:ext cx="1224912" cy="1435100"/>
            <a:chOff x="6529" y="3125"/>
            <a:chExt cx="772" cy="904"/>
          </a:xfrm>
        </p:grpSpPr>
        <p:sp>
          <p:nvSpPr>
            <p:cNvPr id="4" name="Freeform 5">
              <a:extLst>
                <a:ext uri="{FF2B5EF4-FFF2-40B4-BE49-F238E27FC236}">
                  <a16:creationId xmlns:a16="http://schemas.microsoft.com/office/drawing/2014/main" id="{0BD928C5-1C7D-4599-A7E9-8AB1B188C6AA}"/>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5" name="Freeform 6">
              <a:extLst>
                <a:ext uri="{FF2B5EF4-FFF2-40B4-BE49-F238E27FC236}">
                  <a16:creationId xmlns:a16="http://schemas.microsoft.com/office/drawing/2014/main" id="{37C281E8-2924-471F-A849-26C37A059B4E}"/>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2512268478"/>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96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dirty="0">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461744" y="6019189"/>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461744" y="6216807"/>
            <a:ext cx="3087667" cy="180000"/>
          </a:xfrm>
        </p:spPr>
        <p:txBody>
          <a:bodyPr/>
          <a:lstStyle>
            <a:lvl1pPr marL="0" indent="0">
              <a:buNone/>
              <a:defRPr sz="1199">
                <a:solidFill>
                  <a:schemeClr val="bg1"/>
                </a:solidFill>
              </a:defRPr>
            </a:lvl1pPr>
          </a:lstStyle>
          <a:p>
            <a:pPr lvl="0"/>
            <a:r>
              <a:rPr lang="en-US" dirty="0"/>
              <a:t>Job Title</a:t>
            </a:r>
            <a:endParaRPr lang="en-GB" dirty="0"/>
          </a:p>
        </p:txBody>
      </p:sp>
      <p:grpSp>
        <p:nvGrpSpPr>
          <p:cNvPr id="14" name="Group 4">
            <a:extLst>
              <a:ext uri="{FF2B5EF4-FFF2-40B4-BE49-F238E27FC236}">
                <a16:creationId xmlns:a16="http://schemas.microsoft.com/office/drawing/2014/main" id="{5CE71800-5B4B-4F94-8DA1-A2C05D9E8750}"/>
              </a:ext>
            </a:extLst>
          </p:cNvPr>
          <p:cNvGrpSpPr>
            <a:grpSpLocks noChangeAspect="1"/>
          </p:cNvGrpSpPr>
          <p:nvPr userDrawn="1"/>
        </p:nvGrpSpPr>
        <p:grpSpPr bwMode="auto">
          <a:xfrm>
            <a:off x="10359392" y="4960938"/>
            <a:ext cx="1224912" cy="1435100"/>
            <a:chOff x="6529" y="3125"/>
            <a:chExt cx="772" cy="904"/>
          </a:xfrm>
        </p:grpSpPr>
        <p:sp>
          <p:nvSpPr>
            <p:cNvPr id="15" name="Freeform 5">
              <a:extLst>
                <a:ext uri="{FF2B5EF4-FFF2-40B4-BE49-F238E27FC236}">
                  <a16:creationId xmlns:a16="http://schemas.microsoft.com/office/drawing/2014/main" id="{58FB548F-77B7-4F42-8CF1-C53943386AA5}"/>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 name="Freeform 6">
              <a:extLst>
                <a:ext uri="{FF2B5EF4-FFF2-40B4-BE49-F238E27FC236}">
                  <a16:creationId xmlns:a16="http://schemas.microsoft.com/office/drawing/2014/main" id="{40005A69-42DA-4C6D-A41C-62C78DAFEFB7}"/>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3163636037"/>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grpSp>
        <p:nvGrpSpPr>
          <p:cNvPr id="76" name="Group 4">
            <a:extLst>
              <a:ext uri="{FF2B5EF4-FFF2-40B4-BE49-F238E27FC236}">
                <a16:creationId xmlns:a16="http://schemas.microsoft.com/office/drawing/2014/main" id="{9D60B6B0-F7ED-4B9F-A77C-632AC4EA661D}"/>
              </a:ext>
            </a:extLst>
          </p:cNvPr>
          <p:cNvGrpSpPr>
            <a:grpSpLocks noChangeAspect="1"/>
          </p:cNvGrpSpPr>
          <p:nvPr userDrawn="1"/>
        </p:nvGrpSpPr>
        <p:grpSpPr bwMode="auto">
          <a:xfrm>
            <a:off x="10359392" y="4960938"/>
            <a:ext cx="1224912" cy="1435100"/>
            <a:chOff x="6529" y="3125"/>
            <a:chExt cx="772" cy="904"/>
          </a:xfrm>
        </p:grpSpPr>
        <p:sp>
          <p:nvSpPr>
            <p:cNvPr id="77" name="Freeform 5">
              <a:extLst>
                <a:ext uri="{FF2B5EF4-FFF2-40B4-BE49-F238E27FC236}">
                  <a16:creationId xmlns:a16="http://schemas.microsoft.com/office/drawing/2014/main" id="{CC1B45B9-64DF-4C5B-9711-FA69AD537071}"/>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78" name="Freeform 6">
              <a:extLst>
                <a:ext uri="{FF2B5EF4-FFF2-40B4-BE49-F238E27FC236}">
                  <a16:creationId xmlns:a16="http://schemas.microsoft.com/office/drawing/2014/main" id="{BA55CB73-EE25-43B6-9720-855E16C4B153}"/>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384374139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3"/>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112" y="876059"/>
            <a:ext cx="4852768"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sz="1799"/>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grpSp>
      <p:grpSp>
        <p:nvGrpSpPr>
          <p:cNvPr id="82" name="Group 4">
            <a:extLst>
              <a:ext uri="{FF2B5EF4-FFF2-40B4-BE49-F238E27FC236}">
                <a16:creationId xmlns:a16="http://schemas.microsoft.com/office/drawing/2014/main" id="{C5FADEE5-07C4-41A9-88D6-C6D2ED1362B8}"/>
              </a:ext>
            </a:extLst>
          </p:cNvPr>
          <p:cNvGrpSpPr>
            <a:grpSpLocks noChangeAspect="1"/>
          </p:cNvGrpSpPr>
          <p:nvPr userDrawn="1"/>
        </p:nvGrpSpPr>
        <p:grpSpPr bwMode="auto">
          <a:xfrm>
            <a:off x="10359392" y="4960938"/>
            <a:ext cx="1224912" cy="1435100"/>
            <a:chOff x="6529" y="3125"/>
            <a:chExt cx="772" cy="904"/>
          </a:xfrm>
        </p:grpSpPr>
        <p:sp>
          <p:nvSpPr>
            <p:cNvPr id="83" name="Freeform 5">
              <a:extLst>
                <a:ext uri="{FF2B5EF4-FFF2-40B4-BE49-F238E27FC236}">
                  <a16:creationId xmlns:a16="http://schemas.microsoft.com/office/drawing/2014/main" id="{5A2C465B-7D43-431D-A35E-50762E7696FC}"/>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84" name="Freeform 6">
              <a:extLst>
                <a:ext uri="{FF2B5EF4-FFF2-40B4-BE49-F238E27FC236}">
                  <a16:creationId xmlns:a16="http://schemas.microsoft.com/office/drawing/2014/main" id="{AC35E6C1-71A8-4C9D-A1A5-682B0BD0A03F}"/>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40918155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87674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3817327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dirty="0"/>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dirty="0"/>
              <a:t>Click to edit Master title style</a:t>
            </a:r>
            <a:endParaRPr lang="en-GB" dirty="0"/>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dirty="0"/>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479145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312412"/>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11" name="Group 4">
            <a:extLst>
              <a:ext uri="{FF2B5EF4-FFF2-40B4-BE49-F238E27FC236}">
                <a16:creationId xmlns:a16="http://schemas.microsoft.com/office/drawing/2014/main" id="{3CDF1934-D2B2-4AA9-8EA1-1E5186579043}"/>
              </a:ext>
            </a:extLst>
          </p:cNvPr>
          <p:cNvGrpSpPr>
            <a:grpSpLocks noChangeAspect="1"/>
          </p:cNvGrpSpPr>
          <p:nvPr userDrawn="1"/>
        </p:nvGrpSpPr>
        <p:grpSpPr bwMode="auto">
          <a:xfrm>
            <a:off x="11281250" y="6356350"/>
            <a:ext cx="303055" cy="311150"/>
            <a:chOff x="7110" y="4004"/>
            <a:chExt cx="191" cy="196"/>
          </a:xfrm>
        </p:grpSpPr>
        <p:sp>
          <p:nvSpPr>
            <p:cNvPr id="12" name="Freeform 5">
              <a:extLst>
                <a:ext uri="{FF2B5EF4-FFF2-40B4-BE49-F238E27FC236}">
                  <a16:creationId xmlns:a16="http://schemas.microsoft.com/office/drawing/2014/main" id="{CD35872E-4184-4A23-95E6-82765736F9D7}"/>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3" name="Freeform 6">
              <a:extLst>
                <a:ext uri="{FF2B5EF4-FFF2-40B4-BE49-F238E27FC236}">
                  <a16:creationId xmlns:a16="http://schemas.microsoft.com/office/drawing/2014/main" id="{9F1107F2-2963-451C-9226-045532588C4E}"/>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20" name="Freeform 7">
              <a:extLst>
                <a:ext uri="{FF2B5EF4-FFF2-40B4-BE49-F238E27FC236}">
                  <a16:creationId xmlns:a16="http://schemas.microsoft.com/office/drawing/2014/main" id="{0DA7FBA8-90E2-4391-A0BA-B3AB3437530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21" name="Date Placeholder 1">
            <a:extLst>
              <a:ext uri="{FF2B5EF4-FFF2-40B4-BE49-F238E27FC236}">
                <a16:creationId xmlns:a16="http://schemas.microsoft.com/office/drawing/2014/main" id="{A9B702AF-19B6-4F5E-8D83-4C8DC525EA2D}"/>
              </a:ext>
            </a:extLst>
          </p:cNvPr>
          <p:cNvSpPr txBox="1">
            <a:spLocks/>
          </p:cNvSpPr>
          <p:nvPr userDrawn="1"/>
        </p:nvSpPr>
        <p:spPr>
          <a:xfrm>
            <a:off x="1352024" y="6471244"/>
            <a:ext cx="119063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IN" sz="800" dirty="0"/>
          </a:p>
        </p:txBody>
      </p:sp>
      <p:sp>
        <p:nvSpPr>
          <p:cNvPr id="22" name="Footer Placeholder 2">
            <a:extLst>
              <a:ext uri="{FF2B5EF4-FFF2-40B4-BE49-F238E27FC236}">
                <a16:creationId xmlns:a16="http://schemas.microsoft.com/office/drawing/2014/main" id="{F5D667A6-D967-4BCE-95CA-C796E5DCAADD}"/>
              </a:ext>
            </a:extLst>
          </p:cNvPr>
          <p:cNvSpPr txBox="1">
            <a:spLocks/>
          </p:cNvSpPr>
          <p:nvPr userDrawn="1"/>
        </p:nvSpPr>
        <p:spPr>
          <a:xfrm>
            <a:off x="3161342" y="6471244"/>
            <a:ext cx="3084493"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sz="800" dirty="0"/>
          </a:p>
        </p:txBody>
      </p:sp>
      <p:sp>
        <p:nvSpPr>
          <p:cNvPr id="24" name="Slide Number Placeholder 4">
            <a:extLst>
              <a:ext uri="{FF2B5EF4-FFF2-40B4-BE49-F238E27FC236}">
                <a16:creationId xmlns:a16="http://schemas.microsoft.com/office/drawing/2014/main" id="{E59D4E9C-D280-4A0D-B23D-22954AB0CEC9}"/>
              </a:ext>
            </a:extLst>
          </p:cNvPr>
          <p:cNvSpPr txBox="1">
            <a:spLocks/>
          </p:cNvSpPr>
          <p:nvPr userDrawn="1"/>
        </p:nvSpPr>
        <p:spPr>
          <a:xfrm>
            <a:off x="609283"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dirty="0"/>
              <a:t>Page </a:t>
            </a:r>
            <a:fld id="{D5B76411-544C-4F9A-8EDE-9EEB2BD21F95}" type="slidenum">
              <a:rPr lang="en-IN" sz="800" smtClean="0"/>
              <a:t>‹#›</a:t>
            </a:fld>
            <a:endParaRPr sz="800" dirty="0"/>
          </a:p>
        </p:txBody>
      </p:sp>
    </p:spTree>
    <p:extLst>
      <p:ext uri="{BB962C8B-B14F-4D97-AF65-F5344CB8AC3E}">
        <p14:creationId xmlns:p14="http://schemas.microsoft.com/office/powerpoint/2010/main" val="1550043692"/>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2">
          <p15:clr>
            <a:srgbClr val="F26B43"/>
          </p15:clr>
        </p15:guide>
        <p15:guide id="3" pos="384">
          <p15:clr>
            <a:srgbClr val="F26B43"/>
          </p15:clr>
        </p15:guide>
        <p15:guide id="4" pos="7302">
          <p15:clr>
            <a:srgbClr val="F26B43"/>
          </p15:clr>
        </p15:guide>
        <p15:guide id="5" orient="horz" pos="712">
          <p15:clr>
            <a:srgbClr val="F26B43"/>
          </p15:clr>
        </p15:guide>
        <p15:guide id="6" orient="horz" pos="3840">
          <p15:clr>
            <a:srgbClr val="F26B43"/>
          </p15:clr>
        </p15:guide>
        <p15:guide id="7" orient="horz" pos="4199">
          <p15:clr>
            <a:srgbClr val="F26B43"/>
          </p15:clr>
        </p15:guide>
        <p15:guide id="8" orient="horz" pos="173">
          <p15:clr>
            <a:srgbClr val="F26B43"/>
          </p15:clr>
        </p15:guide>
        <p15:guide id="9" orient="horz" pos="39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eygb.sharepoint.com/sites/TheBrandingZone/SitePages/ImageGallery.asp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6" name="Title 1"/>
          <p:cNvSpPr>
            <a:spLocks noGrp="1"/>
          </p:cNvSpPr>
          <p:nvPr>
            <p:ph type="ctrTitle"/>
          </p:nvPr>
        </p:nvSpPr>
        <p:spPr/>
        <p:txBody>
          <a:bodyPr/>
          <a:lstStyle/>
          <a:p>
            <a:r>
              <a:rPr lang="en-GB" dirty="0"/>
              <a:t>Final Project – Airlines Case Study</a:t>
            </a:r>
          </a:p>
        </p:txBody>
      </p:sp>
      <p:sp>
        <p:nvSpPr>
          <p:cNvPr id="17" name="Subtitle 2"/>
          <p:cNvSpPr>
            <a:spLocks noGrp="1"/>
          </p:cNvSpPr>
          <p:nvPr>
            <p:ph type="subTitle" idx="1"/>
          </p:nvPr>
        </p:nvSpPr>
        <p:spPr/>
        <p:txBody>
          <a:bodyPr/>
          <a:lstStyle/>
          <a:p>
            <a:r>
              <a:rPr lang="en-GB" dirty="0"/>
              <a:t>Bhargav Reddy </a:t>
            </a:r>
          </a:p>
          <a:p>
            <a:pPr lvl="1"/>
            <a:r>
              <a:rPr lang="en-GB" dirty="0"/>
              <a:t>21 August 2023 </a:t>
            </a:r>
          </a:p>
        </p:txBody>
      </p:sp>
      <p:sp>
        <p:nvSpPr>
          <p:cNvPr id="4" name="Rectangle 3">
            <a:extLst>
              <a:ext uri="{FF2B5EF4-FFF2-40B4-BE49-F238E27FC236}">
                <a16:creationId xmlns:a16="http://schemas.microsoft.com/office/drawing/2014/main" id="{CCD9D42E-3138-46DD-941F-8CC2588E5FDE}"/>
              </a:ext>
            </a:extLst>
          </p:cNvPr>
          <p:cNvSpPr/>
          <p:nvPr/>
        </p:nvSpPr>
        <p:spPr>
          <a:xfrm>
            <a:off x="-3273189" y="1786"/>
            <a:ext cx="3171316" cy="257042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3944" tIns="53944" rIns="53944" bIns="53944" rtlCol="0" anchor="t" anchorCtr="0"/>
          <a:lstStyle/>
          <a:p>
            <a:pPr defTabSz="913943">
              <a:spcAft>
                <a:spcPts val="150"/>
              </a:spcAft>
            </a:pPr>
            <a:r>
              <a:rPr lang="en-GB" sz="1199" b="1" dirty="0">
                <a:solidFill>
                  <a:srgbClr val="000000"/>
                </a:solidFill>
                <a:latin typeface="Arial" panose="020B0604020202020204" pitchFamily="34" charset="0"/>
              </a:rPr>
              <a:t>INSTRUCTIONS:</a:t>
            </a:r>
            <a:br>
              <a:rPr lang="en-GB" sz="1199" b="1" dirty="0">
                <a:solidFill>
                  <a:srgbClr val="000000"/>
                </a:solidFill>
                <a:latin typeface="Arial" panose="020B0604020202020204" pitchFamily="34" charset="0"/>
              </a:rPr>
            </a:br>
            <a:r>
              <a:rPr lang="en-GB" sz="1199" b="1" dirty="0">
                <a:solidFill>
                  <a:srgbClr val="000000"/>
                </a:solidFill>
                <a:latin typeface="Arial" panose="020B0604020202020204" pitchFamily="34" charset="0"/>
              </a:rPr>
              <a:t>To change image</a:t>
            </a:r>
          </a:p>
          <a:p>
            <a:pPr defTabSz="913943"/>
            <a:endParaRPr lang="en-GB" sz="1199" b="1" dirty="0">
              <a:solidFill>
                <a:srgbClr val="000000"/>
              </a:solidFill>
              <a:latin typeface="Arial" panose="020B0604020202020204" pitchFamily="34" charset="0"/>
            </a:endParaRPr>
          </a:p>
          <a:p>
            <a:pPr defTabSz="913943">
              <a:spcAft>
                <a:spcPts val="150"/>
              </a:spcAft>
            </a:pPr>
            <a:r>
              <a:rPr lang="en-GB" sz="1199" dirty="0">
                <a:solidFill>
                  <a:srgbClr val="000000"/>
                </a:solidFill>
                <a:latin typeface="Arial" panose="020B0604020202020204" pitchFamily="34" charset="0"/>
              </a:rPr>
              <a:t>&gt; Click on View &gt; Slide Master</a:t>
            </a:r>
          </a:p>
          <a:p>
            <a:pPr defTabSz="913943">
              <a:spcAft>
                <a:spcPts val="150"/>
              </a:spcAft>
            </a:pPr>
            <a:r>
              <a:rPr lang="en-GB" sz="1199" dirty="0">
                <a:solidFill>
                  <a:srgbClr val="000000"/>
                </a:solidFill>
                <a:latin typeface="Arial" panose="020B0604020202020204" pitchFamily="34" charset="0"/>
              </a:rPr>
              <a:t>&gt; Click on the image again &gt; </a:t>
            </a:r>
            <a:r>
              <a:rPr lang="en-GB" sz="1199" b="1" dirty="0">
                <a:solidFill>
                  <a:srgbClr val="000000"/>
                </a:solidFill>
                <a:latin typeface="Arial" panose="020B0604020202020204" pitchFamily="34" charset="0"/>
              </a:rPr>
              <a:t>Hit delete </a:t>
            </a:r>
            <a:br>
              <a:rPr lang="en-GB" sz="1199" b="1" dirty="0">
                <a:solidFill>
                  <a:srgbClr val="000000"/>
                </a:solidFill>
                <a:latin typeface="Arial" panose="020B0604020202020204" pitchFamily="34" charset="0"/>
              </a:rPr>
            </a:br>
            <a:r>
              <a:rPr lang="en-GB" sz="1199" dirty="0">
                <a:solidFill>
                  <a:srgbClr val="000000"/>
                </a:solidFill>
                <a:latin typeface="Arial" panose="020B0604020202020204" pitchFamily="34" charset="0"/>
              </a:rPr>
              <a:t>&gt; Insert or drag your new image</a:t>
            </a:r>
          </a:p>
          <a:p>
            <a:pPr defTabSz="913943">
              <a:spcAft>
                <a:spcPts val="150"/>
              </a:spcAft>
            </a:pPr>
            <a:r>
              <a:rPr lang="en-GB" sz="1199" dirty="0">
                <a:solidFill>
                  <a:srgbClr val="000000"/>
                </a:solidFill>
                <a:latin typeface="Arial" panose="020B0604020202020204" pitchFamily="34" charset="0"/>
              </a:rPr>
              <a:t>&gt; Right click on the new image ’Send to Back’ to reveal the text</a:t>
            </a:r>
          </a:p>
          <a:p>
            <a:pPr defTabSz="913943">
              <a:spcAft>
                <a:spcPts val="150"/>
              </a:spcAft>
            </a:pPr>
            <a:r>
              <a:rPr lang="en-GB" sz="1199" dirty="0">
                <a:solidFill>
                  <a:srgbClr val="000000"/>
                </a:solidFill>
                <a:latin typeface="Arial" panose="020B0604020202020204" pitchFamily="34" charset="0"/>
              </a:rPr>
              <a:t>&gt; Crop and adjust the image appropriately</a:t>
            </a:r>
          </a:p>
          <a:p>
            <a:pPr defTabSz="913943">
              <a:spcAft>
                <a:spcPts val="150"/>
              </a:spcAft>
            </a:pPr>
            <a:r>
              <a:rPr lang="en-GB" sz="1199" dirty="0">
                <a:solidFill>
                  <a:srgbClr val="0070C0"/>
                </a:solidFill>
                <a:latin typeface="Arial" panose="020B0604020202020204" pitchFamily="34" charset="0"/>
              </a:rPr>
              <a:t>&gt; </a:t>
            </a:r>
            <a:r>
              <a:rPr lang="en-GB" sz="1199" dirty="0">
                <a:solidFill>
                  <a:srgbClr val="0070C0"/>
                </a:solidFill>
                <a:latin typeface="Arial" panose="020B0604020202020204" pitchFamily="34" charset="0"/>
                <a:hlinkClick r:id="rId4">
                  <a:extLst>
                    <a:ext uri="{A12FA001-AC4F-418D-AE19-62706E023703}">
                      <ahyp:hlinkClr xmlns:ahyp="http://schemas.microsoft.com/office/drawing/2018/hyperlinkcolor" val="tx"/>
                    </a:ext>
                  </a:extLst>
                </a:hlinkClick>
              </a:rPr>
              <a:t>Branding Zone Link for images</a:t>
            </a:r>
            <a:r>
              <a:rPr lang="en-GB" sz="1199" dirty="0">
                <a:solidFill>
                  <a:srgbClr val="0070C0"/>
                </a:solidFill>
                <a:latin typeface="Arial" panose="020B0604020202020204" pitchFamily="34" charset="0"/>
              </a:rPr>
              <a:t> </a:t>
            </a:r>
          </a:p>
        </p:txBody>
      </p:sp>
    </p:spTree>
    <p:extLst>
      <p:ext uri="{BB962C8B-B14F-4D97-AF65-F5344CB8AC3E}">
        <p14:creationId xmlns:p14="http://schemas.microsoft.com/office/powerpoint/2010/main" val="1242318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C34F-538E-449A-BC75-6647753FA883}"/>
              </a:ext>
            </a:extLst>
          </p:cNvPr>
          <p:cNvSpPr>
            <a:spLocks noGrp="1"/>
          </p:cNvSpPr>
          <p:nvPr>
            <p:ph type="title"/>
          </p:nvPr>
        </p:nvSpPr>
        <p:spPr/>
        <p:txBody>
          <a:bodyPr/>
          <a:lstStyle/>
          <a:p>
            <a:r>
              <a:rPr lang="en-IN" dirty="0"/>
              <a:t>Problem Statement</a:t>
            </a:r>
          </a:p>
        </p:txBody>
      </p:sp>
      <p:sp>
        <p:nvSpPr>
          <p:cNvPr id="3" name="TextBox 2">
            <a:extLst>
              <a:ext uri="{FF2B5EF4-FFF2-40B4-BE49-F238E27FC236}">
                <a16:creationId xmlns:a16="http://schemas.microsoft.com/office/drawing/2014/main" id="{7B9408F4-D774-4F25-BDE9-0305892D65D5}"/>
              </a:ext>
            </a:extLst>
          </p:cNvPr>
          <p:cNvSpPr txBox="1"/>
          <p:nvPr/>
        </p:nvSpPr>
        <p:spPr>
          <a:xfrm>
            <a:off x="606175" y="1525402"/>
            <a:ext cx="10976226" cy="4761303"/>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IN" sz="2000" dirty="0">
                <a:solidFill>
                  <a:schemeClr val="bg1"/>
                </a:solidFill>
                <a:effectLst/>
                <a:latin typeface="+mj-lt"/>
                <a:ea typeface="Calibri" panose="020F0502020204030204" pitchFamily="34" charset="0"/>
              </a:rPr>
              <a:t>Dataset contains information about flight booking options from the website </a:t>
            </a:r>
            <a:r>
              <a:rPr lang="en-IN" sz="2000" dirty="0" err="1">
                <a:solidFill>
                  <a:schemeClr val="bg1"/>
                </a:solidFill>
                <a:effectLst/>
                <a:latin typeface="+mj-lt"/>
                <a:ea typeface="Calibri" panose="020F0502020204030204" pitchFamily="34" charset="0"/>
              </a:rPr>
              <a:t>Easemytrip</a:t>
            </a:r>
            <a:r>
              <a:rPr lang="en-IN" sz="2000" dirty="0">
                <a:solidFill>
                  <a:schemeClr val="bg1"/>
                </a:solidFill>
                <a:effectLst/>
                <a:latin typeface="+mj-lt"/>
                <a:ea typeface="Calibri" panose="020F0502020204030204" pitchFamily="34" charset="0"/>
              </a:rPr>
              <a:t> for flight travel between India's top 6 metro cities. </a:t>
            </a:r>
          </a:p>
          <a:p>
            <a:pPr>
              <a:lnSpc>
                <a:spcPct val="85000"/>
              </a:lnSpc>
              <a:spcAft>
                <a:spcPts val="600"/>
              </a:spcAft>
              <a:buClr>
                <a:schemeClr val="accent2"/>
              </a:buClr>
              <a:buSzPct val="70000"/>
            </a:pPr>
            <a:endParaRPr lang="en-US" sz="2000" dirty="0">
              <a:solidFill>
                <a:schemeClr val="bg1"/>
              </a:solidFill>
              <a:effectLst/>
              <a:latin typeface="+mj-lt"/>
              <a:ea typeface="Calibri" panose="020F0502020204030204" pitchFamily="34" charset="0"/>
            </a:endParaRPr>
          </a:p>
          <a:p>
            <a:pPr>
              <a:lnSpc>
                <a:spcPct val="85000"/>
              </a:lnSpc>
              <a:spcAft>
                <a:spcPts val="600"/>
              </a:spcAft>
              <a:buClr>
                <a:schemeClr val="accent2"/>
              </a:buClr>
              <a:buSzPct val="70000"/>
            </a:pPr>
            <a:r>
              <a:rPr lang="en-US" sz="2000" b="1" dirty="0">
                <a:solidFill>
                  <a:schemeClr val="bg1"/>
                </a:solidFill>
                <a:latin typeface="+mj-lt"/>
                <a:ea typeface="Calibri" panose="020F0502020204030204" pitchFamily="34" charset="0"/>
              </a:rPr>
              <a:t>AIM:</a:t>
            </a:r>
            <a:r>
              <a:rPr lang="en-US" sz="2000" dirty="0">
                <a:solidFill>
                  <a:schemeClr val="bg1"/>
                </a:solidFill>
                <a:latin typeface="+mj-lt"/>
                <a:ea typeface="Calibri" panose="020F0502020204030204" pitchFamily="34" charset="0"/>
              </a:rPr>
              <a:t> </a:t>
            </a:r>
          </a:p>
          <a:p>
            <a:pPr>
              <a:lnSpc>
                <a:spcPct val="85000"/>
              </a:lnSpc>
              <a:spcAft>
                <a:spcPts val="600"/>
              </a:spcAft>
              <a:buClr>
                <a:schemeClr val="accent2"/>
              </a:buClr>
              <a:buSzPct val="70000"/>
            </a:pPr>
            <a:r>
              <a:rPr lang="en-IN" sz="2000" dirty="0">
                <a:solidFill>
                  <a:schemeClr val="bg1"/>
                </a:solidFill>
                <a:latin typeface="+mj-lt"/>
                <a:ea typeface="Calibri" panose="020F0502020204030204" pitchFamily="34" charset="0"/>
              </a:rPr>
              <a:t>T</a:t>
            </a:r>
            <a:r>
              <a:rPr lang="en-IN" sz="2000" dirty="0">
                <a:solidFill>
                  <a:schemeClr val="bg1"/>
                </a:solidFill>
                <a:effectLst/>
                <a:latin typeface="+mj-lt"/>
                <a:ea typeface="Calibri" panose="020F0502020204030204" pitchFamily="34" charset="0"/>
              </a:rPr>
              <a:t>o analyse the flight booking dataset obtained from “Ease My Trip” website and to conduct </a:t>
            </a:r>
          </a:p>
          <a:p>
            <a:pPr>
              <a:lnSpc>
                <a:spcPct val="85000"/>
              </a:lnSpc>
              <a:spcAft>
                <a:spcPts val="600"/>
              </a:spcAft>
              <a:buClr>
                <a:schemeClr val="accent2"/>
              </a:buClr>
              <a:buSzPct val="70000"/>
            </a:pPr>
            <a:r>
              <a:rPr lang="en-IN" sz="2000" dirty="0">
                <a:solidFill>
                  <a:schemeClr val="bg1"/>
                </a:solidFill>
                <a:effectLst/>
                <a:latin typeface="+mj-lt"/>
                <a:ea typeface="Calibri" panose="020F0502020204030204" pitchFamily="34" charset="0"/>
              </a:rPr>
              <a:t>various statistical hypothesis tests in order to get meaningful information from it.</a:t>
            </a:r>
            <a:endParaRPr lang="en-US" sz="2000" dirty="0">
              <a:solidFill>
                <a:schemeClr val="bg1"/>
              </a:solidFill>
              <a:effectLst/>
              <a:latin typeface="+mj-lt"/>
              <a:ea typeface="Calibri" panose="020F0502020204030204" pitchFamily="34" charset="0"/>
            </a:endParaRPr>
          </a:p>
          <a:p>
            <a:endParaRPr lang="en-US" sz="2000" b="1" dirty="0">
              <a:solidFill>
                <a:schemeClr val="bg1"/>
              </a:solidFill>
              <a:latin typeface="+mj-lt"/>
              <a:ea typeface="Calibri" panose="020F0502020204030204" pitchFamily="34" charset="0"/>
            </a:endParaRPr>
          </a:p>
          <a:p>
            <a:r>
              <a:rPr lang="en-US" sz="2000" b="1" dirty="0">
                <a:solidFill>
                  <a:schemeClr val="bg1"/>
                </a:solidFill>
                <a:latin typeface="+mj-lt"/>
                <a:ea typeface="Calibri" panose="020F0502020204030204" pitchFamily="34" charset="0"/>
              </a:rPr>
              <a:t>Steps Involved:</a:t>
            </a:r>
            <a:r>
              <a:rPr lang="en-US" sz="2000" b="1" dirty="0">
                <a:solidFill>
                  <a:schemeClr val="bg1"/>
                </a:solidFill>
                <a:effectLst/>
                <a:latin typeface="+mj-lt"/>
                <a:ea typeface="Calibri" panose="020F0502020204030204" pitchFamily="34" charset="0"/>
              </a:rPr>
              <a:t> </a:t>
            </a:r>
            <a:endParaRPr lang="en-IN" sz="2000" dirty="0">
              <a:solidFill>
                <a:schemeClr val="bg1"/>
              </a:solidFill>
              <a:effectLst/>
              <a:latin typeface="+mj-lt"/>
              <a:ea typeface="Calibri" panose="020F0502020204030204" pitchFamily="34" charset="0"/>
            </a:endParaRPr>
          </a:p>
          <a:p>
            <a:pPr marL="342900" lvl="0" indent="-342900">
              <a:buFont typeface="Courier New" panose="02070309020205020404" pitchFamily="49" charset="0"/>
              <a:buChar char="o"/>
            </a:pPr>
            <a:r>
              <a:rPr lang="en-IN" sz="2000" dirty="0">
                <a:solidFill>
                  <a:srgbClr val="000000"/>
                </a:solidFill>
                <a:effectLst/>
                <a:latin typeface="EYInterstate Light" panose="02000506000000020004" pitchFamily="2" charset="0"/>
                <a:ea typeface="Times New Roman" panose="02020603050405020304" pitchFamily="18" charset="0"/>
                <a:cs typeface="Times New Roman" panose="02020603050405020304" pitchFamily="18" charset="0"/>
              </a:rPr>
              <a:t>Exploratory Data Analysis and Insights (What are initial conclusions from the analysis)</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IN" sz="2000" dirty="0">
                <a:solidFill>
                  <a:srgbClr val="000000"/>
                </a:solidFill>
                <a:effectLst/>
                <a:latin typeface="EYInterstate Light" panose="02000506000000020004" pitchFamily="2" charset="0"/>
                <a:ea typeface="Times New Roman" panose="02020603050405020304" pitchFamily="18" charset="0"/>
                <a:cs typeface="Times New Roman" panose="02020603050405020304" pitchFamily="18" charset="0"/>
              </a:rPr>
              <a:t>Data Pre-processing</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IN" sz="2000" dirty="0">
                <a:solidFill>
                  <a:srgbClr val="000000"/>
                </a:solidFill>
                <a:effectLst/>
                <a:latin typeface="EYInterstate Light" panose="02000506000000020004" pitchFamily="2" charset="0"/>
                <a:ea typeface="Times New Roman" panose="02020603050405020304" pitchFamily="18" charset="0"/>
                <a:cs typeface="Times New Roman" panose="02020603050405020304" pitchFamily="18" charset="0"/>
              </a:rPr>
              <a:t>Model Building and Evaluation</a:t>
            </a:r>
            <a:endParaRPr lang="en-IN"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Courier New" panose="02070309020205020404" pitchFamily="49" charset="0"/>
              <a:buChar char="o"/>
            </a:pPr>
            <a:r>
              <a:rPr lang="en-IN" sz="2000" dirty="0">
                <a:solidFill>
                  <a:srgbClr val="000000"/>
                </a:solidFill>
                <a:effectLst/>
                <a:latin typeface="EYInterstate Light" panose="02000506000000020004" pitchFamily="2" charset="0"/>
                <a:ea typeface="Times New Roman" panose="02020603050405020304" pitchFamily="18" charset="0"/>
                <a:cs typeface="Times New Roman" panose="02020603050405020304" pitchFamily="18" charset="0"/>
              </a:rPr>
              <a:t>Model deployment Ideas and Business Use Case (How can this is deployed or sold as a product)</a:t>
            </a:r>
            <a:endParaRPr lang="en-IN" sz="20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EYInterstate Light" panose="02000506000000020004" pitchFamily="2" charset="0"/>
              <a:buChar char="-"/>
            </a:pPr>
            <a:endParaRPr lang="en-US" sz="2000" dirty="0">
              <a:solidFill>
                <a:schemeClr val="bg1"/>
              </a:solidFill>
              <a:latin typeface="+mj-lt"/>
              <a:ea typeface="Calibri" panose="020F0502020204030204" pitchFamily="34" charset="0"/>
            </a:endParaRPr>
          </a:p>
          <a:p>
            <a:r>
              <a:rPr lang="en-US" sz="2000" b="1" dirty="0">
                <a:solidFill>
                  <a:schemeClr val="bg1"/>
                </a:solidFill>
                <a:effectLst/>
                <a:latin typeface="+mj-lt"/>
                <a:ea typeface="Calibri" panose="020F0502020204030204" pitchFamily="34" charset="0"/>
              </a:rPr>
              <a:t>Method:</a:t>
            </a:r>
            <a:r>
              <a:rPr lang="en-US" sz="2000" dirty="0">
                <a:solidFill>
                  <a:schemeClr val="bg1"/>
                </a:solidFill>
                <a:effectLst/>
                <a:latin typeface="+mj-lt"/>
                <a:ea typeface="Calibri" panose="020F0502020204030204" pitchFamily="34" charset="0"/>
              </a:rPr>
              <a:t> Machine Learning</a:t>
            </a:r>
            <a:endParaRPr lang="en-IN" sz="2000" dirty="0">
              <a:solidFill>
                <a:schemeClr val="bg1"/>
              </a:solidFill>
              <a:effectLst/>
              <a:latin typeface="+mj-lt"/>
              <a:ea typeface="Calibri" panose="020F0502020204030204" pitchFamily="34" charset="0"/>
            </a:endParaRPr>
          </a:p>
        </p:txBody>
      </p:sp>
    </p:spTree>
    <p:extLst>
      <p:ext uri="{BB962C8B-B14F-4D97-AF65-F5344CB8AC3E}">
        <p14:creationId xmlns:p14="http://schemas.microsoft.com/office/powerpoint/2010/main" val="2446209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CA8C-A1E6-4996-8702-0BF3F1353576}"/>
              </a:ext>
            </a:extLst>
          </p:cNvPr>
          <p:cNvSpPr>
            <a:spLocks noGrp="1"/>
          </p:cNvSpPr>
          <p:nvPr>
            <p:ph type="title"/>
          </p:nvPr>
        </p:nvSpPr>
        <p:spPr/>
        <p:txBody>
          <a:bodyPr/>
          <a:lstStyle/>
          <a:p>
            <a:r>
              <a:rPr lang="en-IN" dirty="0"/>
              <a:t>Data Overview</a:t>
            </a:r>
          </a:p>
        </p:txBody>
      </p:sp>
      <p:sp>
        <p:nvSpPr>
          <p:cNvPr id="3" name="Content Placeholder 2">
            <a:extLst>
              <a:ext uri="{FF2B5EF4-FFF2-40B4-BE49-F238E27FC236}">
                <a16:creationId xmlns:a16="http://schemas.microsoft.com/office/drawing/2014/main" id="{D15CF796-1DB3-4E45-B282-A119DE2B04FF}"/>
              </a:ext>
            </a:extLst>
          </p:cNvPr>
          <p:cNvSpPr>
            <a:spLocks noGrp="1"/>
          </p:cNvSpPr>
          <p:nvPr>
            <p:ph idx="1"/>
          </p:nvPr>
        </p:nvSpPr>
        <p:spPr/>
        <p:txBody>
          <a:bodyPr/>
          <a:lstStyle/>
          <a:p>
            <a:r>
              <a:rPr lang="en-IN" sz="1600" dirty="0"/>
              <a:t>There are 300261 datapoints and 11 features in the cleaned dataset.</a:t>
            </a:r>
          </a:p>
          <a:p>
            <a:pPr marL="0" indent="0">
              <a:buNone/>
            </a:pPr>
            <a:endParaRPr lang="en-IN" sz="1800" b="1" dirty="0"/>
          </a:p>
          <a:p>
            <a:pPr marL="0" indent="0">
              <a:buNone/>
            </a:pPr>
            <a:endParaRPr lang="en-IN" sz="1800" dirty="0"/>
          </a:p>
          <a:p>
            <a:pPr marL="0" indent="0">
              <a:buNone/>
            </a:pPr>
            <a:r>
              <a:rPr lang="en-IN" sz="1800" b="1" dirty="0"/>
              <a:t>Numeric Columns: </a:t>
            </a:r>
          </a:p>
          <a:p>
            <a:pPr marL="0" indent="0">
              <a:buNone/>
            </a:pPr>
            <a:r>
              <a:rPr lang="en-IN" sz="1800" dirty="0"/>
              <a:t>'duration', '</a:t>
            </a:r>
            <a:r>
              <a:rPr lang="en-IN" sz="1800" dirty="0" err="1"/>
              <a:t>days_left</a:t>
            </a:r>
            <a:r>
              <a:rPr lang="en-IN" sz="1800" dirty="0"/>
              <a:t>', 'price’</a:t>
            </a:r>
          </a:p>
          <a:p>
            <a:pPr marL="0" indent="0">
              <a:buNone/>
            </a:pPr>
            <a:r>
              <a:rPr lang="en-IN" sz="1800" b="1" dirty="0"/>
              <a:t>Categorical Columns: </a:t>
            </a:r>
          </a:p>
          <a:p>
            <a:pPr marL="0" indent="0">
              <a:buNone/>
            </a:pPr>
            <a:r>
              <a:rPr lang="en-IN" sz="1800" dirty="0"/>
              <a:t>'</a:t>
            </a:r>
            <a:r>
              <a:rPr lang="en-IN" sz="1800" dirty="0" err="1"/>
              <a:t>destination_city</a:t>
            </a:r>
            <a:r>
              <a:rPr lang="en-IN" sz="1800" dirty="0"/>
              <a:t>’, '</a:t>
            </a:r>
            <a:r>
              <a:rPr lang="en-IN" sz="1800" dirty="0" err="1"/>
              <a:t>departure_time</a:t>
            </a:r>
            <a:r>
              <a:rPr lang="en-IN" sz="1800" dirty="0"/>
              <a:t>’, 'class’, 'airline’, 'stops’, '</a:t>
            </a:r>
            <a:r>
              <a:rPr lang="en-IN" sz="1800" dirty="0" err="1"/>
              <a:t>source_city</a:t>
            </a:r>
            <a:r>
              <a:rPr lang="en-IN" sz="1800" dirty="0"/>
              <a:t>’, 'flight', '</a:t>
            </a:r>
            <a:r>
              <a:rPr lang="en-IN" sz="1800" dirty="0" err="1"/>
              <a:t>arrival_time</a:t>
            </a:r>
            <a:r>
              <a:rPr lang="en-IN" sz="1800" dirty="0"/>
              <a:t>'</a:t>
            </a:r>
            <a:endParaRPr lang="en-IN" sz="2000" dirty="0"/>
          </a:p>
          <a:p>
            <a:pPr marL="0" indent="0">
              <a:buNone/>
            </a:pPr>
            <a:endParaRPr lang="en-IN" sz="1800" dirty="0"/>
          </a:p>
          <a:p>
            <a:pPr marL="0" indent="0">
              <a:buNone/>
            </a:pPr>
            <a:endParaRPr lang="en-IN" sz="1800" dirty="0"/>
          </a:p>
          <a:p>
            <a:endParaRPr lang="en-IN" sz="1400" dirty="0"/>
          </a:p>
        </p:txBody>
      </p:sp>
    </p:spTree>
    <p:extLst>
      <p:ext uri="{BB962C8B-B14F-4D97-AF65-F5344CB8AC3E}">
        <p14:creationId xmlns:p14="http://schemas.microsoft.com/office/powerpoint/2010/main" val="2868773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25F0-934D-453C-A8BB-323342150A3C}"/>
              </a:ext>
            </a:extLst>
          </p:cNvPr>
          <p:cNvSpPr>
            <a:spLocks noGrp="1"/>
          </p:cNvSpPr>
          <p:nvPr>
            <p:ph type="title"/>
          </p:nvPr>
        </p:nvSpPr>
        <p:spPr/>
        <p:txBody>
          <a:bodyPr/>
          <a:lstStyle/>
          <a:p>
            <a:r>
              <a:rPr lang="en-IN" dirty="0"/>
              <a:t>Exploratory Data Analysis (Univariate Analysis)</a:t>
            </a:r>
          </a:p>
        </p:txBody>
      </p:sp>
      <p:sp>
        <p:nvSpPr>
          <p:cNvPr id="3" name="TextBox 2">
            <a:extLst>
              <a:ext uri="{FF2B5EF4-FFF2-40B4-BE49-F238E27FC236}">
                <a16:creationId xmlns:a16="http://schemas.microsoft.com/office/drawing/2014/main" id="{F7FAB167-077E-4D50-9DE5-91A9B2947166}"/>
              </a:ext>
            </a:extLst>
          </p:cNvPr>
          <p:cNvSpPr txBox="1"/>
          <p:nvPr/>
        </p:nvSpPr>
        <p:spPr>
          <a:xfrm>
            <a:off x="609600" y="1130300"/>
            <a:ext cx="10972800" cy="193899"/>
          </a:xfrm>
          <a:prstGeom prst="rect">
            <a:avLst/>
          </a:prstGeom>
          <a:noFill/>
        </p:spPr>
        <p:txBody>
          <a:bodyPr wrap="square" lIns="0" tIns="36576" rIns="0" bIns="0" rtlCol="0">
            <a:spAutoFit/>
          </a:bodyPr>
          <a:lstStyle/>
          <a:p>
            <a:pPr marL="356616" indent="-356616">
              <a:lnSpc>
                <a:spcPct val="85000"/>
              </a:lnSpc>
              <a:spcAft>
                <a:spcPts val="600"/>
              </a:spcAft>
              <a:buClr>
                <a:schemeClr val="accent2"/>
              </a:buClr>
              <a:buSzPct val="70000"/>
              <a:buFont typeface="Arial" pitchFamily="34" charset="0"/>
              <a:buChar char="►"/>
            </a:pPr>
            <a:r>
              <a:rPr lang="en-IN" sz="1200" dirty="0">
                <a:solidFill>
                  <a:schemeClr val="bg1"/>
                </a:solidFill>
              </a:rPr>
              <a:t>The entire EDA process was conducted in two phases, Univariate and Bi-variate Analysis.</a:t>
            </a:r>
          </a:p>
        </p:txBody>
      </p:sp>
      <p:sp>
        <p:nvSpPr>
          <p:cNvPr id="5" name="TextBox 4">
            <a:extLst>
              <a:ext uri="{FF2B5EF4-FFF2-40B4-BE49-F238E27FC236}">
                <a16:creationId xmlns:a16="http://schemas.microsoft.com/office/drawing/2014/main" id="{315398AE-5F02-4472-ABFC-6331DBDB0DA5}"/>
              </a:ext>
            </a:extLst>
          </p:cNvPr>
          <p:cNvSpPr txBox="1"/>
          <p:nvPr/>
        </p:nvSpPr>
        <p:spPr>
          <a:xfrm>
            <a:off x="3251769" y="1337069"/>
            <a:ext cx="5489575" cy="216000"/>
          </a:xfrm>
          <a:prstGeom prst="rect">
            <a:avLst/>
          </a:prstGeom>
          <a:noFill/>
        </p:spPr>
        <p:txBody>
          <a:bodyPr wrap="square" lIns="0" tIns="36576" rIns="0" bIns="0" rtlCol="0" anchor="ctr">
            <a:spAutoFit/>
          </a:bodyPr>
          <a:lstStyle/>
          <a:p>
            <a:pPr algn="ctr">
              <a:lnSpc>
                <a:spcPct val="150000"/>
              </a:lnSpc>
              <a:spcAft>
                <a:spcPts val="600"/>
              </a:spcAft>
              <a:buClr>
                <a:schemeClr val="accent2"/>
              </a:buClr>
              <a:buSzPct val="70000"/>
            </a:pPr>
            <a:r>
              <a:rPr lang="en-IN" sz="1600" b="1" dirty="0">
                <a:solidFill>
                  <a:schemeClr val="bg1"/>
                </a:solidFill>
              </a:rPr>
              <a:t>Numerical</a:t>
            </a:r>
          </a:p>
        </p:txBody>
      </p:sp>
      <p:cxnSp>
        <p:nvCxnSpPr>
          <p:cNvPr id="7" name="Straight Connector 6">
            <a:extLst>
              <a:ext uri="{FF2B5EF4-FFF2-40B4-BE49-F238E27FC236}">
                <a16:creationId xmlns:a16="http://schemas.microsoft.com/office/drawing/2014/main" id="{2D87BC21-3E36-4F89-8A6E-DC39084392EF}"/>
              </a:ext>
            </a:extLst>
          </p:cNvPr>
          <p:cNvCxnSpPr>
            <a:cxnSpLocks/>
          </p:cNvCxnSpPr>
          <p:nvPr/>
        </p:nvCxnSpPr>
        <p:spPr>
          <a:xfrm>
            <a:off x="702068" y="1709788"/>
            <a:ext cx="10363199" cy="0"/>
          </a:xfrm>
          <a:prstGeom prst="line">
            <a:avLst/>
          </a:prstGeom>
          <a:ln>
            <a:solidFill>
              <a:schemeClr val="bg1"/>
            </a:solidFill>
            <a:tailEnd type="none"/>
          </a:ln>
        </p:spPr>
        <p:style>
          <a:lnRef idx="3">
            <a:schemeClr val="accent3"/>
          </a:lnRef>
          <a:fillRef idx="0">
            <a:schemeClr val="accent3"/>
          </a:fillRef>
          <a:effectRef idx="2">
            <a:schemeClr val="accent3"/>
          </a:effectRef>
          <a:fontRef idx="minor">
            <a:schemeClr val="tx1"/>
          </a:fontRef>
        </p:style>
      </p:cxnSp>
      <p:graphicFrame>
        <p:nvGraphicFramePr>
          <p:cNvPr id="13" name="Table 13">
            <a:extLst>
              <a:ext uri="{FF2B5EF4-FFF2-40B4-BE49-F238E27FC236}">
                <a16:creationId xmlns:a16="http://schemas.microsoft.com/office/drawing/2014/main" id="{566B6ACF-ACB1-4572-915E-93E1C6B7157B}"/>
              </a:ext>
            </a:extLst>
          </p:cNvPr>
          <p:cNvGraphicFramePr>
            <a:graphicFrameLocks noGrp="1"/>
          </p:cNvGraphicFramePr>
          <p:nvPr>
            <p:extLst>
              <p:ext uri="{D42A27DB-BD31-4B8C-83A1-F6EECF244321}">
                <p14:modId xmlns:p14="http://schemas.microsoft.com/office/powerpoint/2010/main" val="3346454630"/>
              </p:ext>
            </p:extLst>
          </p:nvPr>
        </p:nvGraphicFramePr>
        <p:xfrm>
          <a:off x="702067" y="1853638"/>
          <a:ext cx="10465942" cy="4488426"/>
        </p:xfrm>
        <a:graphic>
          <a:graphicData uri="http://schemas.openxmlformats.org/drawingml/2006/table">
            <a:tbl>
              <a:tblPr firstRow="1" bandRow="1">
                <a:tableStyleId>{2D5ABB26-0587-4C30-8999-92F81FD0307C}</a:tableStyleId>
              </a:tblPr>
              <a:tblGrid>
                <a:gridCol w="5232971">
                  <a:extLst>
                    <a:ext uri="{9D8B030D-6E8A-4147-A177-3AD203B41FA5}">
                      <a16:colId xmlns:a16="http://schemas.microsoft.com/office/drawing/2014/main" val="4098680894"/>
                    </a:ext>
                  </a:extLst>
                </a:gridCol>
                <a:gridCol w="5232971">
                  <a:extLst>
                    <a:ext uri="{9D8B030D-6E8A-4147-A177-3AD203B41FA5}">
                      <a16:colId xmlns:a16="http://schemas.microsoft.com/office/drawing/2014/main" val="3707967980"/>
                    </a:ext>
                  </a:extLst>
                </a:gridCol>
              </a:tblGrid>
              <a:tr h="2244213">
                <a:tc>
                  <a:txBody>
                    <a:bodyPr/>
                    <a:lstStyle/>
                    <a:p>
                      <a:endParaRPr lang="en-IN" dirty="0"/>
                    </a:p>
                  </a:txBody>
                  <a:tcPr>
                    <a:solidFill>
                      <a:schemeClr val="tx1">
                        <a:lumMod val="75000"/>
                      </a:schemeClr>
                    </a:solidFill>
                  </a:tcPr>
                </a:tc>
                <a:tc rowSpan="2">
                  <a:txBody>
                    <a:bodyPr/>
                    <a:lstStyle/>
                    <a:p>
                      <a:pPr marL="285750" marR="0" lvl="0" indent="-285750" algn="l" defTabSz="9139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799" b="0" i="0" kern="1200" dirty="0">
                          <a:solidFill>
                            <a:schemeClr val="tx1"/>
                          </a:solidFill>
                          <a:effectLst/>
                          <a:latin typeface="+mn-lt"/>
                          <a:ea typeface="+mn-ea"/>
                          <a:cs typeface="+mn-cs"/>
                        </a:rPr>
                        <a:t>We can see that Duration and Price have Outliers, hence we might need to do outlier detection.</a:t>
                      </a:r>
                    </a:p>
                    <a:p>
                      <a:pPr marL="285750" marR="0" lvl="0" indent="-285750" algn="l" defTabSz="91394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Duration and price is Skewed left, hence defining need for normalization.</a:t>
                      </a:r>
                      <a:br>
                        <a:rPr lang="en-IN" dirty="0"/>
                      </a:br>
                      <a:endParaRPr lang="en-IN" sz="1799" b="0" i="0" kern="1200" dirty="0">
                        <a:solidFill>
                          <a:schemeClr val="tx1"/>
                        </a:solidFill>
                        <a:effectLst/>
                        <a:latin typeface="+mn-lt"/>
                        <a:ea typeface="+mn-ea"/>
                        <a:cs typeface="+mn-cs"/>
                      </a:endParaRPr>
                    </a:p>
                    <a:p>
                      <a:pPr marL="285750" indent="-285750">
                        <a:buFont typeface="Arial" panose="020B0604020202020204" pitchFamily="34" charset="0"/>
                        <a:buChar char="•"/>
                      </a:pPr>
                      <a:endParaRPr lang="en-IN" sz="1400" dirty="0"/>
                    </a:p>
                  </a:txBody>
                  <a:tcPr anchor="ctr">
                    <a:solidFill>
                      <a:schemeClr val="tx1">
                        <a:lumMod val="50000"/>
                      </a:schemeClr>
                    </a:solidFill>
                  </a:tcPr>
                </a:tc>
                <a:extLst>
                  <a:ext uri="{0D108BD9-81ED-4DB2-BD59-A6C34878D82A}">
                    <a16:rowId xmlns:a16="http://schemas.microsoft.com/office/drawing/2014/main" val="4150392253"/>
                  </a:ext>
                </a:extLst>
              </a:tr>
              <a:tr h="2244213">
                <a:tc>
                  <a:txBody>
                    <a:bodyPr/>
                    <a:lstStyle/>
                    <a:p>
                      <a:endParaRPr lang="en-IN" dirty="0"/>
                    </a:p>
                  </a:txBody>
                  <a:tcPr>
                    <a:solidFill>
                      <a:schemeClr val="tx1">
                        <a:lumMod val="75000"/>
                      </a:schemeClr>
                    </a:solidFill>
                  </a:tcPr>
                </a:tc>
                <a:tc vMerge="1">
                  <a:txBody>
                    <a:bodyPr/>
                    <a:lstStyle/>
                    <a:p>
                      <a:endParaRPr lang="en-IN" dirty="0"/>
                    </a:p>
                  </a:txBody>
                  <a:tcPr>
                    <a:solidFill>
                      <a:schemeClr val="tx1">
                        <a:lumMod val="75000"/>
                      </a:schemeClr>
                    </a:solidFill>
                  </a:tcPr>
                </a:tc>
                <a:extLst>
                  <a:ext uri="{0D108BD9-81ED-4DB2-BD59-A6C34878D82A}">
                    <a16:rowId xmlns:a16="http://schemas.microsoft.com/office/drawing/2014/main" val="3403313938"/>
                  </a:ext>
                </a:extLst>
              </a:tr>
            </a:tbl>
          </a:graphicData>
        </a:graphic>
      </p:graphicFrame>
      <p:pic>
        <p:nvPicPr>
          <p:cNvPr id="8" name="Picture 7">
            <a:extLst>
              <a:ext uri="{FF2B5EF4-FFF2-40B4-BE49-F238E27FC236}">
                <a16:creationId xmlns:a16="http://schemas.microsoft.com/office/drawing/2014/main" id="{BEC7E455-B781-401D-A63C-F8C3A0B82B98}"/>
              </a:ext>
            </a:extLst>
          </p:cNvPr>
          <p:cNvPicPr>
            <a:picLocks noChangeAspect="1"/>
          </p:cNvPicPr>
          <p:nvPr/>
        </p:nvPicPr>
        <p:blipFill>
          <a:blip r:embed="rId3"/>
          <a:stretch>
            <a:fillRect/>
          </a:stretch>
        </p:blipFill>
        <p:spPr>
          <a:xfrm>
            <a:off x="1436909" y="1911890"/>
            <a:ext cx="3629720" cy="2061459"/>
          </a:xfrm>
          <a:prstGeom prst="rect">
            <a:avLst/>
          </a:prstGeom>
        </p:spPr>
      </p:pic>
      <p:pic>
        <p:nvPicPr>
          <p:cNvPr id="11" name="Picture 10">
            <a:extLst>
              <a:ext uri="{FF2B5EF4-FFF2-40B4-BE49-F238E27FC236}">
                <a16:creationId xmlns:a16="http://schemas.microsoft.com/office/drawing/2014/main" id="{FA22FF2C-40BA-404C-B42A-0585C309E51B}"/>
              </a:ext>
            </a:extLst>
          </p:cNvPr>
          <p:cNvPicPr>
            <a:picLocks noChangeAspect="1"/>
          </p:cNvPicPr>
          <p:nvPr/>
        </p:nvPicPr>
        <p:blipFill>
          <a:blip r:embed="rId4"/>
          <a:stretch>
            <a:fillRect/>
          </a:stretch>
        </p:blipFill>
        <p:spPr>
          <a:xfrm>
            <a:off x="1436909" y="4117198"/>
            <a:ext cx="3629720" cy="2121324"/>
          </a:xfrm>
          <a:prstGeom prst="rect">
            <a:avLst/>
          </a:prstGeom>
        </p:spPr>
      </p:pic>
    </p:spTree>
    <p:extLst>
      <p:ext uri="{BB962C8B-B14F-4D97-AF65-F5344CB8AC3E}">
        <p14:creationId xmlns:p14="http://schemas.microsoft.com/office/powerpoint/2010/main" val="195202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25F0-934D-453C-A8BB-323342150A3C}"/>
              </a:ext>
            </a:extLst>
          </p:cNvPr>
          <p:cNvSpPr>
            <a:spLocks noGrp="1"/>
          </p:cNvSpPr>
          <p:nvPr>
            <p:ph type="title"/>
          </p:nvPr>
        </p:nvSpPr>
        <p:spPr/>
        <p:txBody>
          <a:bodyPr/>
          <a:lstStyle/>
          <a:p>
            <a:r>
              <a:rPr lang="en-IN" dirty="0"/>
              <a:t>Exploratory Data Analysis (Univariate Analysis)</a:t>
            </a:r>
          </a:p>
        </p:txBody>
      </p:sp>
      <p:cxnSp>
        <p:nvCxnSpPr>
          <p:cNvPr id="10" name="Straight Connector 9">
            <a:extLst>
              <a:ext uri="{FF2B5EF4-FFF2-40B4-BE49-F238E27FC236}">
                <a16:creationId xmlns:a16="http://schemas.microsoft.com/office/drawing/2014/main" id="{CFAB274C-2469-480B-94DE-885D21BB6027}"/>
              </a:ext>
            </a:extLst>
          </p:cNvPr>
          <p:cNvCxnSpPr>
            <a:cxnSpLocks/>
          </p:cNvCxnSpPr>
          <p:nvPr/>
        </p:nvCxnSpPr>
        <p:spPr>
          <a:xfrm>
            <a:off x="609601" y="1411838"/>
            <a:ext cx="10972800" cy="0"/>
          </a:xfrm>
          <a:prstGeom prst="line">
            <a:avLst/>
          </a:prstGeom>
          <a:ln>
            <a:solidFill>
              <a:schemeClr val="bg1"/>
            </a:solidFill>
            <a:tailEnd type="non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8C97638D-5EED-4FA6-891A-658CACD0B840}"/>
              </a:ext>
            </a:extLst>
          </p:cNvPr>
          <p:cNvSpPr txBox="1"/>
          <p:nvPr/>
        </p:nvSpPr>
        <p:spPr>
          <a:xfrm>
            <a:off x="3301965" y="933952"/>
            <a:ext cx="5489575" cy="363241"/>
          </a:xfrm>
          <a:prstGeom prst="rect">
            <a:avLst/>
          </a:prstGeom>
          <a:noFill/>
        </p:spPr>
        <p:txBody>
          <a:bodyPr wrap="square" lIns="0" tIns="36576" rIns="0" bIns="0" rtlCol="0" anchor="ctr">
            <a:spAutoFit/>
          </a:bodyPr>
          <a:lstStyle/>
          <a:p>
            <a:pPr algn="ctr">
              <a:lnSpc>
                <a:spcPct val="150000"/>
              </a:lnSpc>
              <a:spcAft>
                <a:spcPts val="600"/>
              </a:spcAft>
              <a:buClr>
                <a:schemeClr val="accent2"/>
              </a:buClr>
              <a:buSzPct val="70000"/>
            </a:pPr>
            <a:r>
              <a:rPr lang="en-IN" sz="1600" b="1" dirty="0">
                <a:solidFill>
                  <a:schemeClr val="bg1"/>
                </a:solidFill>
              </a:rPr>
              <a:t>Categorical</a:t>
            </a:r>
          </a:p>
        </p:txBody>
      </p:sp>
      <p:graphicFrame>
        <p:nvGraphicFramePr>
          <p:cNvPr id="20" name="Table 13">
            <a:extLst>
              <a:ext uri="{FF2B5EF4-FFF2-40B4-BE49-F238E27FC236}">
                <a16:creationId xmlns:a16="http://schemas.microsoft.com/office/drawing/2014/main" id="{C913B9E3-2E4A-492E-8E7B-5629F68133F8}"/>
              </a:ext>
            </a:extLst>
          </p:cNvPr>
          <p:cNvGraphicFramePr>
            <a:graphicFrameLocks noGrp="1"/>
          </p:cNvGraphicFramePr>
          <p:nvPr>
            <p:extLst>
              <p:ext uri="{D42A27DB-BD31-4B8C-83A1-F6EECF244321}">
                <p14:modId xmlns:p14="http://schemas.microsoft.com/office/powerpoint/2010/main" val="2647640318"/>
              </p:ext>
            </p:extLst>
          </p:nvPr>
        </p:nvGraphicFramePr>
        <p:xfrm>
          <a:off x="609601" y="1654140"/>
          <a:ext cx="10885470" cy="4626278"/>
        </p:xfrm>
        <a:graphic>
          <a:graphicData uri="http://schemas.openxmlformats.org/drawingml/2006/table">
            <a:tbl>
              <a:tblPr firstRow="1" bandRow="1">
                <a:tableStyleId>{2D5ABB26-0587-4C30-8999-92F81FD0307C}</a:tableStyleId>
              </a:tblPr>
              <a:tblGrid>
                <a:gridCol w="3643900">
                  <a:extLst>
                    <a:ext uri="{9D8B030D-6E8A-4147-A177-3AD203B41FA5}">
                      <a16:colId xmlns:a16="http://schemas.microsoft.com/office/drawing/2014/main" val="4098680894"/>
                    </a:ext>
                  </a:extLst>
                </a:gridCol>
                <a:gridCol w="7241570">
                  <a:extLst>
                    <a:ext uri="{9D8B030D-6E8A-4147-A177-3AD203B41FA5}">
                      <a16:colId xmlns:a16="http://schemas.microsoft.com/office/drawing/2014/main" val="3707967980"/>
                    </a:ext>
                  </a:extLst>
                </a:gridCol>
              </a:tblGrid>
              <a:tr h="2313139">
                <a:tc>
                  <a:txBody>
                    <a:bodyPr/>
                    <a:lstStyle/>
                    <a:p>
                      <a:endParaRPr lang="en-IN" dirty="0"/>
                    </a:p>
                  </a:txBody>
                  <a:tcPr>
                    <a:solidFill>
                      <a:schemeClr val="tx1">
                        <a:lumMod val="75000"/>
                      </a:schemeClr>
                    </a:solidFill>
                  </a:tcPr>
                </a:tc>
                <a:tc rowSpan="2">
                  <a:txBody>
                    <a:bodyPr/>
                    <a:lstStyle/>
                    <a:p>
                      <a:pPr marL="285750" indent="-285750">
                        <a:buFont typeface="Arial" panose="020B0604020202020204" pitchFamily="34" charset="0"/>
                        <a:buChar char="•"/>
                      </a:pPr>
                      <a:r>
                        <a:rPr lang="en-IN" sz="1800" b="0" i="0" kern="1200" dirty="0">
                          <a:solidFill>
                            <a:schemeClr val="bg1"/>
                          </a:solidFill>
                          <a:effectLst/>
                          <a:latin typeface="+mn-lt"/>
                          <a:ea typeface="+mn-ea"/>
                          <a:cs typeface="+mn-cs"/>
                        </a:rPr>
                        <a:t>We can see that the top players in the field are Vistara, followed by </a:t>
                      </a:r>
                      <a:r>
                        <a:rPr lang="en-IN" sz="1800" b="0" i="0" kern="1200" dirty="0" err="1">
                          <a:solidFill>
                            <a:schemeClr val="bg1"/>
                          </a:solidFill>
                          <a:effectLst/>
                          <a:latin typeface="+mn-lt"/>
                          <a:ea typeface="+mn-ea"/>
                          <a:cs typeface="+mn-cs"/>
                        </a:rPr>
                        <a:t>AirIndia</a:t>
                      </a:r>
                      <a:r>
                        <a:rPr lang="en-IN" sz="1800" b="0" i="0" kern="1200" dirty="0">
                          <a:solidFill>
                            <a:schemeClr val="bg1"/>
                          </a:solidFill>
                          <a:effectLst/>
                          <a:latin typeface="+mn-lt"/>
                          <a:ea typeface="+mn-ea"/>
                          <a:cs typeface="+mn-cs"/>
                        </a:rPr>
                        <a:t>.</a:t>
                      </a:r>
                    </a:p>
                    <a:p>
                      <a:pPr marL="285750" indent="-285750">
                        <a:buFont typeface="Arial" panose="020B0604020202020204" pitchFamily="34" charset="0"/>
                        <a:buChar char="•"/>
                      </a:pPr>
                      <a:r>
                        <a:rPr lang="en-IN" sz="1800" b="0" i="0" kern="1200" dirty="0">
                          <a:solidFill>
                            <a:schemeClr val="bg1"/>
                          </a:solidFill>
                          <a:effectLst/>
                          <a:latin typeface="+mn-lt"/>
                          <a:ea typeface="+mn-ea"/>
                          <a:cs typeface="+mn-cs"/>
                        </a:rPr>
                        <a:t>Most of them prefer their arrival time at night or evening, this is making sense - since most of them would hate reaching out of business hours for local flights.</a:t>
                      </a:r>
                    </a:p>
                    <a:p>
                      <a:pPr marL="285750" indent="-285750">
                        <a:buFont typeface="Arial" panose="020B0604020202020204" pitchFamily="34" charset="0"/>
                        <a:buChar char="•"/>
                      </a:pPr>
                      <a:r>
                        <a:rPr lang="en-IN" sz="1800" b="0" i="0" kern="1200" dirty="0">
                          <a:solidFill>
                            <a:schemeClr val="bg1"/>
                          </a:solidFill>
                          <a:effectLst/>
                          <a:latin typeface="+mn-lt"/>
                          <a:ea typeface="+mn-ea"/>
                          <a:cs typeface="+mn-cs"/>
                        </a:rPr>
                        <a:t>Economy class is more preferred by many people, but it's fair to say that there is good amount of passengers choosing the business class as well.</a:t>
                      </a:r>
                    </a:p>
                    <a:p>
                      <a:pPr marL="285750" indent="-285750">
                        <a:buFont typeface="Arial" panose="020B0604020202020204" pitchFamily="34" charset="0"/>
                        <a:buChar char="•"/>
                      </a:pPr>
                      <a:r>
                        <a:rPr lang="en-IN" sz="1800" b="0" i="0" kern="1200" dirty="0">
                          <a:solidFill>
                            <a:schemeClr val="bg1"/>
                          </a:solidFill>
                          <a:effectLst/>
                          <a:latin typeface="+mn-lt"/>
                          <a:ea typeface="+mn-ea"/>
                          <a:cs typeface="+mn-cs"/>
                        </a:rPr>
                        <a:t>Most of them prefer One - Stop Flights. (Probably it is cheaper)</a:t>
                      </a:r>
                    </a:p>
                    <a:p>
                      <a:pPr marL="285750" indent="-285750">
                        <a:buFont typeface="Arial" panose="020B0604020202020204" pitchFamily="34" charset="0"/>
                        <a:buChar char="•"/>
                      </a:pPr>
                      <a:r>
                        <a:rPr lang="en-IN" sz="1800" b="0" i="0" kern="1200" dirty="0">
                          <a:solidFill>
                            <a:schemeClr val="bg1"/>
                          </a:solidFill>
                          <a:effectLst/>
                          <a:latin typeface="+mn-lt"/>
                          <a:ea typeface="+mn-ea"/>
                          <a:cs typeface="+mn-cs"/>
                        </a:rPr>
                        <a:t>It can be seen that people hate catching late night flights, hence companies might need to drop flight charges in order to increase business here. Other timings seem to be always busy.</a:t>
                      </a:r>
                    </a:p>
                    <a:p>
                      <a:pPr marL="285750" indent="-285750">
                        <a:buFont typeface="Arial" panose="020B0604020202020204" pitchFamily="34" charset="0"/>
                        <a:buChar char="•"/>
                      </a:pPr>
                      <a:r>
                        <a:rPr lang="en-IN" sz="1800" b="0" i="0" kern="1200" dirty="0">
                          <a:solidFill>
                            <a:schemeClr val="bg1"/>
                          </a:solidFill>
                          <a:effectLst/>
                          <a:latin typeface="+mn-lt"/>
                          <a:ea typeface="+mn-ea"/>
                          <a:cs typeface="+mn-cs"/>
                        </a:rPr>
                        <a:t>There seems to be greater business for flights between Delhi and Mumbai.</a:t>
                      </a:r>
                      <a:endParaRPr lang="en-IN" sz="1800" dirty="0"/>
                    </a:p>
                  </a:txBody>
                  <a:tcPr anchor="ctr">
                    <a:solidFill>
                      <a:schemeClr val="tx1">
                        <a:lumMod val="95000"/>
                      </a:schemeClr>
                    </a:solidFill>
                  </a:tcPr>
                </a:tc>
                <a:extLst>
                  <a:ext uri="{0D108BD9-81ED-4DB2-BD59-A6C34878D82A}">
                    <a16:rowId xmlns:a16="http://schemas.microsoft.com/office/drawing/2014/main" val="4150392253"/>
                  </a:ext>
                </a:extLst>
              </a:tr>
              <a:tr h="2313139">
                <a:tc>
                  <a:txBody>
                    <a:bodyPr/>
                    <a:lstStyle/>
                    <a:p>
                      <a:endParaRPr lang="en-IN" dirty="0"/>
                    </a:p>
                  </a:txBody>
                  <a:tcPr>
                    <a:solidFill>
                      <a:schemeClr val="tx1">
                        <a:lumMod val="75000"/>
                      </a:schemeClr>
                    </a:solidFill>
                  </a:tcPr>
                </a:tc>
                <a:tc vMerge="1">
                  <a:txBody>
                    <a:bodyPr/>
                    <a:lstStyle/>
                    <a:p>
                      <a:endParaRPr lang="en-IN" dirty="0"/>
                    </a:p>
                  </a:txBody>
                  <a:tcPr>
                    <a:solidFill>
                      <a:schemeClr val="tx1">
                        <a:lumMod val="75000"/>
                      </a:schemeClr>
                    </a:solidFill>
                  </a:tcPr>
                </a:tc>
                <a:extLst>
                  <a:ext uri="{0D108BD9-81ED-4DB2-BD59-A6C34878D82A}">
                    <a16:rowId xmlns:a16="http://schemas.microsoft.com/office/drawing/2014/main" val="3403313938"/>
                  </a:ext>
                </a:extLst>
              </a:tr>
            </a:tbl>
          </a:graphicData>
        </a:graphic>
      </p:graphicFrame>
      <p:pic>
        <p:nvPicPr>
          <p:cNvPr id="8" name="Picture 7">
            <a:extLst>
              <a:ext uri="{FF2B5EF4-FFF2-40B4-BE49-F238E27FC236}">
                <a16:creationId xmlns:a16="http://schemas.microsoft.com/office/drawing/2014/main" id="{CB70A69D-4CB7-4811-9295-8A635319570E}"/>
              </a:ext>
            </a:extLst>
          </p:cNvPr>
          <p:cNvPicPr>
            <a:picLocks noChangeAspect="1"/>
          </p:cNvPicPr>
          <p:nvPr/>
        </p:nvPicPr>
        <p:blipFill>
          <a:blip r:embed="rId3"/>
          <a:stretch>
            <a:fillRect/>
          </a:stretch>
        </p:blipFill>
        <p:spPr>
          <a:xfrm>
            <a:off x="912686" y="1778931"/>
            <a:ext cx="2755188" cy="2073001"/>
          </a:xfrm>
          <a:prstGeom prst="rect">
            <a:avLst/>
          </a:prstGeom>
        </p:spPr>
      </p:pic>
      <p:pic>
        <p:nvPicPr>
          <p:cNvPr id="11" name="Picture 10">
            <a:extLst>
              <a:ext uri="{FF2B5EF4-FFF2-40B4-BE49-F238E27FC236}">
                <a16:creationId xmlns:a16="http://schemas.microsoft.com/office/drawing/2014/main" id="{B10351A0-611D-423C-B028-769D8DD938BF}"/>
              </a:ext>
            </a:extLst>
          </p:cNvPr>
          <p:cNvPicPr>
            <a:picLocks noChangeAspect="1"/>
          </p:cNvPicPr>
          <p:nvPr/>
        </p:nvPicPr>
        <p:blipFill>
          <a:blip r:embed="rId4"/>
          <a:stretch>
            <a:fillRect/>
          </a:stretch>
        </p:blipFill>
        <p:spPr>
          <a:xfrm>
            <a:off x="912685" y="4038375"/>
            <a:ext cx="2755189" cy="2055600"/>
          </a:xfrm>
          <a:prstGeom prst="rect">
            <a:avLst/>
          </a:prstGeom>
        </p:spPr>
      </p:pic>
    </p:spTree>
    <p:extLst>
      <p:ext uri="{BB962C8B-B14F-4D97-AF65-F5344CB8AC3E}">
        <p14:creationId xmlns:p14="http://schemas.microsoft.com/office/powerpoint/2010/main" val="337744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25F0-934D-453C-A8BB-323342150A3C}"/>
              </a:ext>
            </a:extLst>
          </p:cNvPr>
          <p:cNvSpPr>
            <a:spLocks noGrp="1"/>
          </p:cNvSpPr>
          <p:nvPr>
            <p:ph type="title"/>
          </p:nvPr>
        </p:nvSpPr>
        <p:spPr>
          <a:xfrm>
            <a:off x="609601" y="294200"/>
            <a:ext cx="10972800" cy="590400"/>
          </a:xfrm>
        </p:spPr>
        <p:txBody>
          <a:bodyPr vert="horz" lIns="0" tIns="0" rIns="0" bIns="0" rtlCol="0" anchor="t" anchorCtr="0">
            <a:normAutofit/>
          </a:bodyPr>
          <a:lstStyle/>
          <a:p>
            <a:r>
              <a:rPr lang="en-IN" dirty="0"/>
              <a:t>Exploratory Data Analysis (Bivariate Analysis- Hypotheses results)</a:t>
            </a:r>
          </a:p>
        </p:txBody>
      </p:sp>
      <p:graphicFrame>
        <p:nvGraphicFramePr>
          <p:cNvPr id="30" name="TextBox 26">
            <a:extLst>
              <a:ext uri="{FF2B5EF4-FFF2-40B4-BE49-F238E27FC236}">
                <a16:creationId xmlns:a16="http://schemas.microsoft.com/office/drawing/2014/main" id="{DF5C891D-3D63-864D-888E-B9F7F51E5D35}"/>
              </a:ext>
            </a:extLst>
          </p:cNvPr>
          <p:cNvGraphicFramePr/>
          <p:nvPr>
            <p:extLst>
              <p:ext uri="{D42A27DB-BD31-4B8C-83A1-F6EECF244321}">
                <p14:modId xmlns:p14="http://schemas.microsoft.com/office/powerpoint/2010/main" val="1337528610"/>
              </p:ext>
            </p:extLst>
          </p:nvPr>
        </p:nvGraphicFramePr>
        <p:xfrm>
          <a:off x="609601" y="1137920"/>
          <a:ext cx="10972800" cy="4947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3154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4BFC-95B9-476D-9909-639DD7DFDCC3}"/>
              </a:ext>
            </a:extLst>
          </p:cNvPr>
          <p:cNvSpPr>
            <a:spLocks noGrp="1"/>
          </p:cNvSpPr>
          <p:nvPr>
            <p:ph type="title"/>
          </p:nvPr>
        </p:nvSpPr>
        <p:spPr>
          <a:xfrm>
            <a:off x="609601" y="294200"/>
            <a:ext cx="10972800" cy="590400"/>
          </a:xfrm>
        </p:spPr>
        <p:txBody>
          <a:bodyPr anchor="t">
            <a:normAutofit/>
          </a:bodyPr>
          <a:lstStyle/>
          <a:p>
            <a:r>
              <a:rPr lang="en-IN" dirty="0"/>
              <a:t>Research Questions:</a:t>
            </a:r>
          </a:p>
        </p:txBody>
      </p:sp>
      <p:sp>
        <p:nvSpPr>
          <p:cNvPr id="3" name="Content Placeholder 2">
            <a:extLst>
              <a:ext uri="{FF2B5EF4-FFF2-40B4-BE49-F238E27FC236}">
                <a16:creationId xmlns:a16="http://schemas.microsoft.com/office/drawing/2014/main" id="{A19D3E00-D1CE-43A9-BDF5-D4E4419E37B0}"/>
              </a:ext>
            </a:extLst>
          </p:cNvPr>
          <p:cNvSpPr>
            <a:spLocks noGrp="1"/>
          </p:cNvSpPr>
          <p:nvPr>
            <p:ph idx="1"/>
          </p:nvPr>
        </p:nvSpPr>
        <p:spPr>
          <a:xfrm>
            <a:off x="609601" y="1137920"/>
            <a:ext cx="8234455" cy="4834800"/>
          </a:xfrm>
        </p:spPr>
        <p:txBody>
          <a:bodyPr anchor="t">
            <a:normAutofit/>
          </a:bodyPr>
          <a:lstStyle/>
          <a:p>
            <a:pPr marL="0" indent="0">
              <a:lnSpc>
                <a:spcPct val="90000"/>
              </a:lnSpc>
              <a:buNone/>
            </a:pPr>
            <a:r>
              <a:rPr lang="en-IN" sz="1500" dirty="0"/>
              <a:t>Q1. Does price vary with Airlines?</a:t>
            </a:r>
          </a:p>
          <a:p>
            <a:pPr marL="0" indent="0">
              <a:lnSpc>
                <a:spcPct val="90000"/>
              </a:lnSpc>
              <a:buNone/>
            </a:pPr>
            <a:r>
              <a:rPr lang="en-IN" sz="1500" b="1" dirty="0"/>
              <a:t>Observation : </a:t>
            </a:r>
          </a:p>
          <a:p>
            <a:pPr marL="0" indent="0">
              <a:lnSpc>
                <a:spcPct val="90000"/>
              </a:lnSpc>
              <a:buNone/>
            </a:pPr>
            <a:r>
              <a:rPr lang="en-IN" sz="1500" dirty="0"/>
              <a:t>P</a:t>
            </a:r>
            <a:r>
              <a:rPr lang="en-IN" sz="1500" b="0" i="0" dirty="0">
                <a:effectLst/>
              </a:rPr>
              <a:t>rice does vary based on airline, but a large amount of this effect because of lack of business class flights in other airlines apart from Air India and Vistara.</a:t>
            </a:r>
            <a:endParaRPr lang="en-IN" sz="1500" dirty="0"/>
          </a:p>
          <a:p>
            <a:pPr marL="0" indent="0">
              <a:lnSpc>
                <a:spcPct val="90000"/>
              </a:lnSpc>
              <a:buNone/>
            </a:pPr>
            <a:r>
              <a:rPr lang="en-IN" sz="1500" dirty="0"/>
              <a:t>Q2. How is the price affected when tickets are bought in just 1 or 2 days before departure?</a:t>
            </a:r>
          </a:p>
          <a:p>
            <a:pPr marL="0" indent="0">
              <a:lnSpc>
                <a:spcPct val="90000"/>
              </a:lnSpc>
              <a:buNone/>
            </a:pPr>
            <a:r>
              <a:rPr lang="en-IN" sz="1500" b="1" dirty="0"/>
              <a:t>Observation : </a:t>
            </a:r>
          </a:p>
          <a:p>
            <a:pPr marL="0" indent="0">
              <a:lnSpc>
                <a:spcPct val="90000"/>
              </a:lnSpc>
              <a:buNone/>
            </a:pPr>
            <a:r>
              <a:rPr lang="en-IN" sz="1500" b="0" i="0" dirty="0">
                <a:effectLst/>
              </a:rPr>
              <a:t>Price is affected when bought 1-2 days before departure.</a:t>
            </a:r>
            <a:endParaRPr lang="en-IN" sz="1500" dirty="0"/>
          </a:p>
          <a:p>
            <a:pPr marL="0" indent="0">
              <a:lnSpc>
                <a:spcPct val="90000"/>
              </a:lnSpc>
              <a:buNone/>
            </a:pPr>
            <a:r>
              <a:rPr lang="en-IN" sz="1500" dirty="0"/>
              <a:t>Q3. Does ticket price change based on the departure time and arrival time?</a:t>
            </a:r>
          </a:p>
          <a:p>
            <a:pPr marL="0" indent="0">
              <a:lnSpc>
                <a:spcPct val="90000"/>
              </a:lnSpc>
              <a:buNone/>
            </a:pPr>
            <a:r>
              <a:rPr lang="en-IN" sz="1500" b="1" dirty="0"/>
              <a:t>Observation : </a:t>
            </a:r>
          </a:p>
          <a:p>
            <a:pPr marL="0" indent="0">
              <a:lnSpc>
                <a:spcPct val="90000"/>
              </a:lnSpc>
              <a:buNone/>
            </a:pPr>
            <a:r>
              <a:rPr lang="en-IN" sz="1500" dirty="0"/>
              <a:t>Price varies with Departure and Arrival time.</a:t>
            </a:r>
          </a:p>
          <a:p>
            <a:pPr marL="0" indent="0">
              <a:lnSpc>
                <a:spcPct val="90000"/>
              </a:lnSpc>
              <a:buNone/>
            </a:pPr>
            <a:r>
              <a:rPr lang="en-IN" sz="1500" dirty="0"/>
              <a:t>Q4. How the price changes with change in Source and Destination?</a:t>
            </a:r>
          </a:p>
          <a:p>
            <a:pPr marL="0" indent="0">
              <a:lnSpc>
                <a:spcPct val="90000"/>
              </a:lnSpc>
              <a:buNone/>
            </a:pPr>
            <a:r>
              <a:rPr lang="en-IN" sz="1500" b="1" dirty="0"/>
              <a:t>Observation : </a:t>
            </a:r>
          </a:p>
          <a:p>
            <a:pPr marL="0" indent="0">
              <a:lnSpc>
                <a:spcPct val="90000"/>
              </a:lnSpc>
              <a:buNone/>
            </a:pPr>
            <a:r>
              <a:rPr lang="en-IN" sz="1500" dirty="0"/>
              <a:t>Price does not vary with both Source and Destination. </a:t>
            </a:r>
          </a:p>
          <a:p>
            <a:pPr marL="0" indent="0">
              <a:lnSpc>
                <a:spcPct val="90000"/>
              </a:lnSpc>
              <a:buNone/>
            </a:pPr>
            <a:r>
              <a:rPr lang="en-IN" sz="1500" dirty="0"/>
              <a:t>Q5. How does the ticket price vary between Economy and Business class?</a:t>
            </a:r>
          </a:p>
          <a:p>
            <a:pPr marL="0" indent="0">
              <a:lnSpc>
                <a:spcPct val="90000"/>
              </a:lnSpc>
              <a:buNone/>
            </a:pPr>
            <a:r>
              <a:rPr lang="en-IN" sz="1500" b="1" dirty="0"/>
              <a:t>Observation : </a:t>
            </a:r>
          </a:p>
          <a:p>
            <a:pPr marL="0" indent="0">
              <a:lnSpc>
                <a:spcPct val="90000"/>
              </a:lnSpc>
              <a:buNone/>
            </a:pPr>
            <a:r>
              <a:rPr lang="en-IN" sz="1500" dirty="0"/>
              <a:t>O</a:t>
            </a:r>
            <a:r>
              <a:rPr lang="en-IN" sz="1500" b="0" i="0" dirty="0">
                <a:effectLst/>
              </a:rPr>
              <a:t>nly Air India and Vistara can be considered for our analysis, other airline </a:t>
            </a:r>
            <a:r>
              <a:rPr lang="en-IN" sz="1500" b="0" i="0" dirty="0" err="1">
                <a:effectLst/>
              </a:rPr>
              <a:t>dont</a:t>
            </a:r>
            <a:r>
              <a:rPr lang="en-IN" sz="1500" b="0" i="0" dirty="0">
                <a:effectLst/>
              </a:rPr>
              <a:t> have data for the business class.</a:t>
            </a:r>
          </a:p>
          <a:p>
            <a:pPr marL="0" indent="0">
              <a:lnSpc>
                <a:spcPct val="90000"/>
              </a:lnSpc>
              <a:buNone/>
            </a:pPr>
            <a:r>
              <a:rPr lang="en-IN" sz="1500" b="0" i="0" dirty="0">
                <a:effectLst/>
              </a:rPr>
              <a:t>For both Air </a:t>
            </a:r>
            <a:r>
              <a:rPr lang="en-IN" sz="1500" dirty="0"/>
              <a:t>I</a:t>
            </a:r>
            <a:r>
              <a:rPr lang="en-IN" sz="1500" b="0" i="0" dirty="0">
                <a:effectLst/>
              </a:rPr>
              <a:t>ndia and Vistara there is a significant price difference.</a:t>
            </a:r>
          </a:p>
          <a:p>
            <a:pPr marL="0" indent="0">
              <a:lnSpc>
                <a:spcPct val="90000"/>
              </a:lnSpc>
              <a:buNone/>
            </a:pPr>
            <a:r>
              <a:rPr lang="en-IN" sz="1500" b="0" i="0" dirty="0">
                <a:effectLst/>
              </a:rPr>
              <a:t>For Air India the difference is around 40,000 and Vistara around 47,500.</a:t>
            </a:r>
          </a:p>
          <a:p>
            <a:pPr marL="0" indent="0">
              <a:lnSpc>
                <a:spcPct val="90000"/>
              </a:lnSpc>
              <a:buNone/>
            </a:pPr>
            <a:endParaRPr lang="en-IN" sz="1500" dirty="0"/>
          </a:p>
        </p:txBody>
      </p:sp>
    </p:spTree>
    <p:extLst>
      <p:ext uri="{BB962C8B-B14F-4D97-AF65-F5344CB8AC3E}">
        <p14:creationId xmlns:p14="http://schemas.microsoft.com/office/powerpoint/2010/main" val="1084970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67D5EF-54D3-47AD-83B4-0C489F56D3D1}"/>
              </a:ext>
            </a:extLst>
          </p:cNvPr>
          <p:cNvSpPr>
            <a:spLocks noGrp="1"/>
          </p:cNvSpPr>
          <p:nvPr>
            <p:ph type="body" sz="quarter" idx="12"/>
          </p:nvPr>
        </p:nvSpPr>
        <p:spPr>
          <a:xfrm>
            <a:off x="609601" y="1137920"/>
            <a:ext cx="5390400" cy="436880"/>
          </a:xfrm>
          <a:prstGeom prst="round2SameRect">
            <a:avLst/>
          </a:prstGeom>
          <a:solidFill>
            <a:schemeClr val="tx1">
              <a:lumMod val="85000"/>
            </a:schemeClr>
          </a:solidFill>
        </p:spPr>
        <p:txBody>
          <a:bodyPr/>
          <a:lstStyle/>
          <a:p>
            <a:r>
              <a:rPr lang="en-IN" sz="1100" dirty="0"/>
              <a:t>Feature Engineering</a:t>
            </a:r>
          </a:p>
          <a:p>
            <a:pPr marL="171450" indent="-171450">
              <a:buClr>
                <a:schemeClr val="bg1"/>
              </a:buClr>
              <a:buSzPct val="75000"/>
              <a:buFont typeface="Arial" panose="020B0604020202020204" pitchFamily="34" charset="0"/>
              <a:buChar char="•"/>
            </a:pPr>
            <a:r>
              <a:rPr lang="en-IN" sz="900" dirty="0"/>
              <a:t>The unique groups for pairs of arrival and departures were created.</a:t>
            </a:r>
          </a:p>
        </p:txBody>
      </p:sp>
      <p:sp>
        <p:nvSpPr>
          <p:cNvPr id="5" name="Text Placeholder 4">
            <a:extLst>
              <a:ext uri="{FF2B5EF4-FFF2-40B4-BE49-F238E27FC236}">
                <a16:creationId xmlns:a16="http://schemas.microsoft.com/office/drawing/2014/main" id="{F58568C7-41F4-43C1-9212-537DAB6DFC25}"/>
              </a:ext>
            </a:extLst>
          </p:cNvPr>
          <p:cNvSpPr>
            <a:spLocks noGrp="1"/>
          </p:cNvSpPr>
          <p:nvPr>
            <p:ph type="body" sz="quarter" idx="13"/>
          </p:nvPr>
        </p:nvSpPr>
        <p:spPr>
          <a:xfrm>
            <a:off x="6196405" y="1137920"/>
            <a:ext cx="5390400" cy="326813"/>
          </a:xfrm>
        </p:spPr>
        <p:txBody>
          <a:bodyPr/>
          <a:lstStyle/>
          <a:p>
            <a:pPr algn="ctr"/>
            <a:r>
              <a:rPr lang="en-IN" dirty="0"/>
              <a:t>Model Evaluation</a:t>
            </a:r>
          </a:p>
        </p:txBody>
      </p:sp>
      <p:sp>
        <p:nvSpPr>
          <p:cNvPr id="6" name="Title 5">
            <a:extLst>
              <a:ext uri="{FF2B5EF4-FFF2-40B4-BE49-F238E27FC236}">
                <a16:creationId xmlns:a16="http://schemas.microsoft.com/office/drawing/2014/main" id="{3D5AFB23-FE37-4D0E-BF12-6F3572E8B421}"/>
              </a:ext>
            </a:extLst>
          </p:cNvPr>
          <p:cNvSpPr>
            <a:spLocks noGrp="1"/>
          </p:cNvSpPr>
          <p:nvPr>
            <p:ph type="title"/>
          </p:nvPr>
        </p:nvSpPr>
        <p:spPr/>
        <p:txBody>
          <a:bodyPr/>
          <a:lstStyle/>
          <a:p>
            <a:r>
              <a:rPr lang="en-IN" dirty="0"/>
              <a:t>Solution Analysis</a:t>
            </a:r>
          </a:p>
        </p:txBody>
      </p:sp>
      <p:sp>
        <p:nvSpPr>
          <p:cNvPr id="7" name="Text Placeholder 3">
            <a:extLst>
              <a:ext uri="{FF2B5EF4-FFF2-40B4-BE49-F238E27FC236}">
                <a16:creationId xmlns:a16="http://schemas.microsoft.com/office/drawing/2014/main" id="{FDCA36E4-07F5-4A23-8DA3-31B241CCEB15}"/>
              </a:ext>
            </a:extLst>
          </p:cNvPr>
          <p:cNvSpPr txBox="1">
            <a:spLocks/>
          </p:cNvSpPr>
          <p:nvPr/>
        </p:nvSpPr>
        <p:spPr>
          <a:xfrm>
            <a:off x="605195" y="1595120"/>
            <a:ext cx="5390400" cy="436880"/>
          </a:xfrm>
          <a:prstGeom prst="round2SameRect">
            <a:avLst/>
          </a:prstGeom>
          <a:solidFill>
            <a:schemeClr val="tx1">
              <a:lumMod val="75000"/>
            </a:schemeClr>
          </a:solidFill>
        </p:spPr>
        <p:txBody>
          <a:bodyPr vert="horz" lIns="0" tIns="0" rIns="0" bIns="0" rtlCol="0" anchor="t" anchorCtr="0">
            <a:noAutofit/>
          </a:bodyPr>
          <a:lstStyle>
            <a:lvl1pPr marL="356438" indent="-356438" algn="l" defTabSz="913943" rtl="0" eaLnBrk="1" latinLnBrk="0" hangingPunct="1">
              <a:spcBef>
                <a:spcPct val="20000"/>
              </a:spcBef>
              <a:buClr>
                <a:schemeClr val="tx2"/>
              </a:buClr>
              <a:buSzPct val="70000"/>
              <a:buFont typeface="Arial" pitchFamily="34" charset="0"/>
              <a:buNone/>
              <a:defRPr sz="1999" b="1"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IN" sz="1100" dirty="0"/>
              <a:t>Data Sub setting</a:t>
            </a:r>
          </a:p>
          <a:p>
            <a:pPr marL="171450" indent="-171450">
              <a:buClr>
                <a:schemeClr val="bg1">
                  <a:lumMod val="50000"/>
                </a:schemeClr>
              </a:buClr>
              <a:buFont typeface="Arial" panose="020B0604020202020204" pitchFamily="34" charset="0"/>
              <a:buChar char="•"/>
            </a:pPr>
            <a:r>
              <a:rPr lang="en-IN" sz="900" dirty="0"/>
              <a:t>The dataset was categorized into numeric and categorical and variables.</a:t>
            </a:r>
          </a:p>
        </p:txBody>
      </p:sp>
      <p:sp>
        <p:nvSpPr>
          <p:cNvPr id="8" name="Text Placeholder 3">
            <a:extLst>
              <a:ext uri="{FF2B5EF4-FFF2-40B4-BE49-F238E27FC236}">
                <a16:creationId xmlns:a16="http://schemas.microsoft.com/office/drawing/2014/main" id="{CECF27B7-A814-4A7A-A9FD-A9F662E219AE}"/>
              </a:ext>
            </a:extLst>
          </p:cNvPr>
          <p:cNvSpPr txBox="1">
            <a:spLocks/>
          </p:cNvSpPr>
          <p:nvPr/>
        </p:nvSpPr>
        <p:spPr>
          <a:xfrm>
            <a:off x="605195" y="2052320"/>
            <a:ext cx="5390400" cy="675640"/>
          </a:xfrm>
          <a:prstGeom prst="round2SameRect">
            <a:avLst/>
          </a:prstGeom>
          <a:solidFill>
            <a:schemeClr val="tx1">
              <a:lumMod val="65000"/>
            </a:schemeClr>
          </a:solidFill>
        </p:spPr>
        <p:txBody>
          <a:bodyPr vert="horz" lIns="0" tIns="0" rIns="0" bIns="0" rtlCol="0" anchor="t" anchorCtr="0">
            <a:noAutofit/>
          </a:bodyPr>
          <a:lstStyle>
            <a:lvl1pPr marL="356438" indent="-356438" algn="l" defTabSz="913943" rtl="0" eaLnBrk="1" latinLnBrk="0" hangingPunct="1">
              <a:spcBef>
                <a:spcPct val="20000"/>
              </a:spcBef>
              <a:buClr>
                <a:schemeClr val="tx2"/>
              </a:buClr>
              <a:buSzPct val="70000"/>
              <a:buFont typeface="Arial" pitchFamily="34" charset="0"/>
              <a:buNone/>
              <a:defRPr sz="1999" b="1"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IN" sz="1100" dirty="0"/>
              <a:t>Data Pre-processing</a:t>
            </a:r>
          </a:p>
          <a:p>
            <a:pPr marL="171450" indent="-171450">
              <a:buClr>
                <a:schemeClr val="bg1">
                  <a:lumMod val="50000"/>
                </a:schemeClr>
              </a:buClr>
              <a:buFont typeface="Arial" panose="020B0604020202020204" pitchFamily="34" charset="0"/>
              <a:buChar char="•"/>
            </a:pPr>
            <a:r>
              <a:rPr lang="en-IN" sz="900" dirty="0"/>
              <a:t>One hot encoding was performed for categorical variables and standard scalar on numeric </a:t>
            </a:r>
          </a:p>
          <a:p>
            <a:pPr marL="171450" indent="-171450">
              <a:buFont typeface="Arial" panose="020B0604020202020204" pitchFamily="34" charset="0"/>
              <a:buChar char="•"/>
            </a:pPr>
            <a:r>
              <a:rPr lang="en-IN" sz="900" dirty="0"/>
              <a:t>Standard Scalar on Numeric features was done.</a:t>
            </a:r>
          </a:p>
        </p:txBody>
      </p:sp>
      <p:cxnSp>
        <p:nvCxnSpPr>
          <p:cNvPr id="10" name="Straight Connector 9">
            <a:extLst>
              <a:ext uri="{FF2B5EF4-FFF2-40B4-BE49-F238E27FC236}">
                <a16:creationId xmlns:a16="http://schemas.microsoft.com/office/drawing/2014/main" id="{DBEC1648-5D2F-4CC9-8A6F-874C7CE68E47}"/>
              </a:ext>
            </a:extLst>
          </p:cNvPr>
          <p:cNvCxnSpPr/>
          <p:nvPr/>
        </p:nvCxnSpPr>
        <p:spPr>
          <a:xfrm>
            <a:off x="6192001" y="1574800"/>
            <a:ext cx="5390398" cy="0"/>
          </a:xfrm>
          <a:prstGeom prst="line">
            <a:avLst/>
          </a:prstGeom>
          <a:ln>
            <a:solidFill>
              <a:schemeClr val="bg1">
                <a:lumMod val="50000"/>
              </a:schemeClr>
            </a:solidFill>
            <a:tailEnd type="none"/>
          </a:ln>
        </p:spPr>
        <p:style>
          <a:lnRef idx="3">
            <a:schemeClr val="accent4"/>
          </a:lnRef>
          <a:fillRef idx="0">
            <a:schemeClr val="accent4"/>
          </a:fillRef>
          <a:effectRef idx="2">
            <a:schemeClr val="accent4"/>
          </a:effectRef>
          <a:fontRef idx="minor">
            <a:schemeClr val="tx1"/>
          </a:fontRef>
        </p:style>
      </p:cxnSp>
      <p:sp>
        <p:nvSpPr>
          <p:cNvPr id="11" name="Content Placeholder 10">
            <a:extLst>
              <a:ext uri="{FF2B5EF4-FFF2-40B4-BE49-F238E27FC236}">
                <a16:creationId xmlns:a16="http://schemas.microsoft.com/office/drawing/2014/main" id="{826B4EB5-7212-4AC0-BF26-CF6A5A73A4F8}"/>
              </a:ext>
            </a:extLst>
          </p:cNvPr>
          <p:cNvSpPr>
            <a:spLocks noGrp="1"/>
          </p:cNvSpPr>
          <p:nvPr>
            <p:ph sz="half" idx="2"/>
          </p:nvPr>
        </p:nvSpPr>
        <p:spPr>
          <a:xfrm>
            <a:off x="6196405" y="1869440"/>
            <a:ext cx="5090857" cy="2758393"/>
          </a:xfrm>
        </p:spPr>
        <p:txBody>
          <a:bodyPr/>
          <a:lstStyle/>
          <a:p>
            <a:r>
              <a:rPr lang="en-IN" dirty="0"/>
              <a:t>The model used was </a:t>
            </a:r>
            <a:r>
              <a:rPr lang="en-IN" dirty="0" err="1"/>
              <a:t>RandomForest</a:t>
            </a:r>
            <a:r>
              <a:rPr lang="en-IN" dirty="0"/>
              <a:t> Regressor.</a:t>
            </a:r>
          </a:p>
          <a:p>
            <a:r>
              <a:rPr lang="en-IN" dirty="0"/>
              <a:t>Mean Squared Error: 7773142.662965195</a:t>
            </a:r>
          </a:p>
          <a:p>
            <a:r>
              <a:rPr lang="en-IN" dirty="0"/>
              <a:t>Predicted Price: 6613.8</a:t>
            </a:r>
          </a:p>
          <a:p>
            <a:r>
              <a:rPr lang="en-IN" dirty="0"/>
              <a:t>R-squared Score: 0.9849206402207609</a:t>
            </a:r>
          </a:p>
          <a:p>
            <a:pPr marL="0" indent="0">
              <a:buNone/>
            </a:pPr>
            <a:endParaRPr lang="en-IN" dirty="0"/>
          </a:p>
        </p:txBody>
      </p:sp>
      <p:sp>
        <p:nvSpPr>
          <p:cNvPr id="20" name="Text Placeholder 4">
            <a:extLst>
              <a:ext uri="{FF2B5EF4-FFF2-40B4-BE49-F238E27FC236}">
                <a16:creationId xmlns:a16="http://schemas.microsoft.com/office/drawing/2014/main" id="{67F26995-2E92-4323-8C99-18021DA18FCE}"/>
              </a:ext>
            </a:extLst>
          </p:cNvPr>
          <p:cNvSpPr txBox="1">
            <a:spLocks/>
          </p:cNvSpPr>
          <p:nvPr/>
        </p:nvSpPr>
        <p:spPr>
          <a:xfrm>
            <a:off x="605195" y="3085229"/>
            <a:ext cx="5390400" cy="326813"/>
          </a:xfrm>
          <a:prstGeom prst="rect">
            <a:avLst/>
          </a:prstGeom>
        </p:spPr>
        <p:txBody>
          <a:bodyPr vert="horz" lIns="0" tIns="0" rIns="0" bIns="0" rtlCol="0" anchor="t" anchorCtr="0">
            <a:noAutofit/>
          </a:bodyPr>
          <a:lstStyle>
            <a:lvl1pPr marL="356438" indent="-356438" algn="l" defTabSz="913943" rtl="0" eaLnBrk="1" latinLnBrk="0" hangingPunct="1">
              <a:spcBef>
                <a:spcPct val="20000"/>
              </a:spcBef>
              <a:buClr>
                <a:schemeClr val="tx2"/>
              </a:buClr>
              <a:buSzPct val="70000"/>
              <a:buFont typeface="Arial" pitchFamily="34" charset="0"/>
              <a:buNone/>
              <a:defRPr sz="1999" b="1"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gn="ctr"/>
            <a:r>
              <a:rPr lang="en-IN" dirty="0"/>
              <a:t>Deployment</a:t>
            </a:r>
          </a:p>
        </p:txBody>
      </p:sp>
      <p:cxnSp>
        <p:nvCxnSpPr>
          <p:cNvPr id="21" name="Straight Connector 20">
            <a:extLst>
              <a:ext uri="{FF2B5EF4-FFF2-40B4-BE49-F238E27FC236}">
                <a16:creationId xmlns:a16="http://schemas.microsoft.com/office/drawing/2014/main" id="{20736B1F-08D1-4751-A705-464FE394B971}"/>
              </a:ext>
            </a:extLst>
          </p:cNvPr>
          <p:cNvCxnSpPr/>
          <p:nvPr/>
        </p:nvCxnSpPr>
        <p:spPr>
          <a:xfrm>
            <a:off x="605195" y="3478944"/>
            <a:ext cx="5390398" cy="0"/>
          </a:xfrm>
          <a:prstGeom prst="line">
            <a:avLst/>
          </a:prstGeom>
          <a:ln>
            <a:solidFill>
              <a:schemeClr val="bg1">
                <a:lumMod val="50000"/>
              </a:schemeClr>
            </a:solidFill>
            <a:tailEnd type="none"/>
          </a:ln>
        </p:spPr>
        <p:style>
          <a:lnRef idx="3">
            <a:schemeClr val="accent4"/>
          </a:lnRef>
          <a:fillRef idx="0">
            <a:schemeClr val="accent4"/>
          </a:fillRef>
          <a:effectRef idx="2">
            <a:schemeClr val="accent4"/>
          </a:effectRef>
          <a:fontRef idx="minor">
            <a:schemeClr val="tx1"/>
          </a:fontRef>
        </p:style>
      </p:cxnSp>
      <p:sp>
        <p:nvSpPr>
          <p:cNvPr id="22" name="Content Placeholder 10">
            <a:extLst>
              <a:ext uri="{FF2B5EF4-FFF2-40B4-BE49-F238E27FC236}">
                <a16:creationId xmlns:a16="http://schemas.microsoft.com/office/drawing/2014/main" id="{F836ABB4-6452-4E2B-AC21-32AF93D075F1}"/>
              </a:ext>
            </a:extLst>
          </p:cNvPr>
          <p:cNvSpPr txBox="1">
            <a:spLocks/>
          </p:cNvSpPr>
          <p:nvPr/>
        </p:nvSpPr>
        <p:spPr>
          <a:xfrm>
            <a:off x="754965" y="3767028"/>
            <a:ext cx="5090857" cy="2758393"/>
          </a:xfrm>
          <a:prstGeom prst="rect">
            <a:avLst/>
          </a:prstGeom>
        </p:spPr>
        <p:txBody>
          <a:bodyPr vert="horz" lIns="0" tIns="0" rIns="0" bIns="0" rtlCol="0" anchor="t" anchorCtr="0">
            <a:noAutofit/>
          </a:bodyPr>
          <a:lst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7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7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7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799" kern="1200">
                <a:solidFill>
                  <a:schemeClr val="tx1"/>
                </a:solidFill>
                <a:latin typeface="+mn-lt"/>
                <a:ea typeface="+mn-ea"/>
                <a:cs typeface="+mn-cs"/>
              </a:defRPr>
            </a:lvl9pPr>
          </a:lstStyle>
          <a:p>
            <a:r>
              <a:rPr lang="en-IN" dirty="0"/>
              <a:t>The pipeline was dumped as a pickle file.</a:t>
            </a:r>
          </a:p>
          <a:p>
            <a:r>
              <a:rPr lang="en-IN" dirty="0"/>
              <a:t>Then an API was created for the pipeline.</a:t>
            </a:r>
          </a:p>
          <a:p>
            <a:r>
              <a:rPr lang="en-IN" dirty="0"/>
              <a:t>A Front end is created which would be a user interface to give the details to predict the price.</a:t>
            </a:r>
          </a:p>
          <a:p>
            <a:pPr marL="0" indent="0">
              <a:buNone/>
            </a:pPr>
            <a:r>
              <a:rPr lang="en-IN" dirty="0"/>
              <a:t>Future work would be to </a:t>
            </a:r>
            <a:r>
              <a:rPr lang="en-IN" dirty="0" err="1"/>
              <a:t>dockerize</a:t>
            </a:r>
            <a:r>
              <a:rPr lang="en-IN" dirty="0"/>
              <a:t> the code and deploy the API on a cloud environment like GCP, Heroku.</a:t>
            </a:r>
          </a:p>
          <a:p>
            <a:pPr marL="0" indent="0">
              <a:buFont typeface="Arial" pitchFamily="34" charset="0"/>
              <a:buNone/>
            </a:pPr>
            <a:endParaRPr lang="en-IN" dirty="0"/>
          </a:p>
        </p:txBody>
      </p:sp>
    </p:spTree>
    <p:extLst>
      <p:ext uri="{BB962C8B-B14F-4D97-AF65-F5344CB8AC3E}">
        <p14:creationId xmlns:p14="http://schemas.microsoft.com/office/powerpoint/2010/main" val="2985622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TotalTime>
  <Words>862</Words>
  <Application>Microsoft Office PowerPoint</Application>
  <PresentationFormat>Widescreen</PresentationFormat>
  <Paragraphs>94</Paragraphs>
  <Slides>8</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Calibri</vt:lpstr>
      <vt:lpstr>Courier New</vt:lpstr>
      <vt:lpstr>EYInterstate</vt:lpstr>
      <vt:lpstr>EYInterstate Light</vt:lpstr>
      <vt:lpstr>Office Theme</vt:lpstr>
      <vt:lpstr>EY light background</vt:lpstr>
      <vt:lpstr>Final Project – Airlines Case Study</vt:lpstr>
      <vt:lpstr>Problem Statement</vt:lpstr>
      <vt:lpstr>Data Overview</vt:lpstr>
      <vt:lpstr>Exploratory Data Analysis (Univariate Analysis)</vt:lpstr>
      <vt:lpstr>Exploratory Data Analysis (Univariate Analysis)</vt:lpstr>
      <vt:lpstr>Exploratory Data Analysis (Bivariate Analysis- Hypotheses results)</vt:lpstr>
      <vt:lpstr>Research Questions:</vt:lpstr>
      <vt:lpstr>Solution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 – Case Study</dc:title>
  <dc:creator>Bhargav Reddy</dc:creator>
  <cp:lastModifiedBy>Bhargav Reddy</cp:lastModifiedBy>
  <cp:revision>4</cp:revision>
  <dcterms:created xsi:type="dcterms:W3CDTF">2023-02-09T17:43:23Z</dcterms:created>
  <dcterms:modified xsi:type="dcterms:W3CDTF">2023-08-21T15:26:55Z</dcterms:modified>
</cp:coreProperties>
</file>